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0" r:id="rId1"/>
    <p:sldMasterId id="2147483682" r:id="rId2"/>
  </p:sldMasterIdLst>
  <p:notesMasterIdLst>
    <p:notesMasterId r:id="rId8"/>
  </p:notesMasterIdLst>
  <p:handoutMasterIdLst>
    <p:handoutMasterId r:id="rId9"/>
  </p:handoutMasterIdLst>
  <p:sldIdLst>
    <p:sldId id="256" r:id="rId3"/>
    <p:sldId id="281" r:id="rId4"/>
    <p:sldId id="291" r:id="rId5"/>
    <p:sldId id="292" r:id="rId6"/>
    <p:sldId id="288" r:id="rId7"/>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00FF"/>
    <a:srgbClr val="FFFFFF"/>
    <a:srgbClr val="F08400"/>
    <a:srgbClr val="333333"/>
    <a:srgbClr val="FFD200"/>
    <a:srgbClr val="0050AA"/>
    <a:srgbClr val="009DD9"/>
    <a:srgbClr val="0079B6"/>
    <a:srgbClr val="007DB6"/>
    <a:srgbClr val="523A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2" autoAdjust="0"/>
    <p:restoredTop sz="94737" autoAdjust="0"/>
  </p:normalViewPr>
  <p:slideViewPr>
    <p:cSldViewPr snapToObjects="1">
      <p:cViewPr varScale="1">
        <p:scale>
          <a:sx n="96" d="100"/>
          <a:sy n="96" d="100"/>
        </p:scale>
        <p:origin x="1581" y="9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122" d="100"/>
          <a:sy n="122" d="100"/>
        </p:scale>
        <p:origin x="-3920"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solidFill>
                <a:srgbClr val="333333"/>
              </a:solidFill>
              <a:latin typeface="Arial"/>
              <a:cs typeface="Arial"/>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B0BA26D4-4244-7748-A32B-487193F68E07}" type="datetimeFigureOut">
              <a:rPr lang="en-US" smtClean="0">
                <a:solidFill>
                  <a:srgbClr val="333333"/>
                </a:solidFill>
                <a:latin typeface="Arial"/>
                <a:cs typeface="Arial"/>
              </a:rPr>
              <a:pPr/>
              <a:t>3/29/2019</a:t>
            </a:fld>
            <a:endParaRPr lang="en-US" dirty="0">
              <a:solidFill>
                <a:srgbClr val="333333"/>
              </a:solidFill>
              <a:latin typeface="Arial"/>
              <a:cs typeface="Arial"/>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solidFill>
                <a:srgbClr val="333333"/>
              </a:solidFill>
              <a:latin typeface="Arial"/>
              <a:cs typeface="Arial"/>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445F3090-FAF7-ED4B-BF4A-2F7830C00B62}" type="slidenum">
              <a:rPr lang="en-US" smtClean="0">
                <a:solidFill>
                  <a:srgbClr val="333333"/>
                </a:solidFill>
                <a:latin typeface="Arial"/>
                <a:cs typeface="Arial"/>
              </a:rPr>
              <a:pPr/>
              <a:t>‹#›</a:t>
            </a:fld>
            <a:endParaRPr lang="en-US" dirty="0">
              <a:solidFill>
                <a:srgbClr val="333333"/>
              </a:solidFill>
              <a:latin typeface="Arial"/>
              <a:cs typeface="Arial"/>
            </a:endParaRPr>
          </a:p>
        </p:txBody>
      </p:sp>
    </p:spTree>
    <p:extLst>
      <p:ext uri="{BB962C8B-B14F-4D97-AF65-F5344CB8AC3E}">
        <p14:creationId xmlns:p14="http://schemas.microsoft.com/office/powerpoint/2010/main" val="5983905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solidFill>
                  <a:srgbClr val="333333"/>
                </a:solidFill>
                <a:latin typeface="Arial"/>
                <a:cs typeface="Arial"/>
              </a:defRPr>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solidFill>
                  <a:srgbClr val="333333"/>
                </a:solidFill>
                <a:latin typeface="Arial"/>
                <a:cs typeface="Arial"/>
              </a:defRPr>
            </a:lvl1pPr>
          </a:lstStyle>
          <a:p>
            <a:fld id="{23F94C8F-728C-254A-B74F-36B091C8E7E8}" type="datetimeFigureOut">
              <a:rPr lang="en-US" smtClean="0"/>
              <a:pPr/>
              <a:t>3/29/2019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1168400" y="4415790"/>
            <a:ext cx="5608320" cy="4183380"/>
          </a:xfrm>
          <a:prstGeom prst="rect">
            <a:avLst/>
          </a:prstGeom>
        </p:spPr>
        <p:txBody>
          <a:bodyPr vert="horz" lIns="93177" tIns="46589" rIns="93177" bIns="46589"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solidFill>
                  <a:srgbClr val="333333"/>
                </a:solidFill>
                <a:latin typeface="Arial"/>
                <a:cs typeface="Arial"/>
              </a:defRPr>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solidFill>
                  <a:srgbClr val="333333"/>
                </a:solidFill>
                <a:latin typeface="Arial"/>
                <a:cs typeface="Arial"/>
              </a:defRPr>
            </a:lvl1pPr>
          </a:lstStyle>
          <a:p>
            <a:fld id="{459164AF-701B-0B49-8AEC-05E2F25FB4B4}" type="slidenum">
              <a:rPr lang="en-US" smtClean="0"/>
              <a:pPr/>
              <a:t>‹#›</a:t>
            </a:fld>
            <a:endParaRPr lang="en-US" dirty="0"/>
          </a:p>
        </p:txBody>
      </p:sp>
    </p:spTree>
    <p:extLst>
      <p:ext uri="{BB962C8B-B14F-4D97-AF65-F5344CB8AC3E}">
        <p14:creationId xmlns:p14="http://schemas.microsoft.com/office/powerpoint/2010/main" val="20337859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rgbClr val="333333"/>
        </a:solidFill>
        <a:latin typeface="Arial"/>
        <a:ea typeface="+mn-ea"/>
        <a:cs typeface="Arial"/>
      </a:defRPr>
    </a:lvl1pPr>
    <a:lvl2pPr marL="457200" algn="l" defTabSz="457200" rtl="0" eaLnBrk="1" latinLnBrk="0" hangingPunct="1">
      <a:defRPr sz="1200" kern="1200">
        <a:solidFill>
          <a:srgbClr val="333333"/>
        </a:solidFill>
        <a:latin typeface="Arial"/>
        <a:ea typeface="+mn-ea"/>
        <a:cs typeface="Arial"/>
      </a:defRPr>
    </a:lvl2pPr>
    <a:lvl3pPr marL="914400" algn="l" defTabSz="457200" rtl="0" eaLnBrk="1" latinLnBrk="0" hangingPunct="1">
      <a:defRPr sz="1200" kern="1200">
        <a:solidFill>
          <a:srgbClr val="333333"/>
        </a:solidFill>
        <a:latin typeface="Arial"/>
        <a:ea typeface="+mn-ea"/>
        <a:cs typeface="Arial"/>
      </a:defRPr>
    </a:lvl3pPr>
    <a:lvl4pPr marL="1371600" algn="l" defTabSz="457200" rtl="0" eaLnBrk="1" latinLnBrk="0" hangingPunct="1">
      <a:defRPr sz="1200" kern="1200">
        <a:solidFill>
          <a:srgbClr val="333333"/>
        </a:solidFill>
        <a:latin typeface="Arial"/>
        <a:ea typeface="+mn-ea"/>
        <a:cs typeface="Arial"/>
      </a:defRPr>
    </a:lvl4pPr>
    <a:lvl5pPr marL="1828800" algn="l" defTabSz="457200" rtl="0" eaLnBrk="1" latinLnBrk="0" hangingPunct="1">
      <a:defRPr sz="1200" kern="1200">
        <a:solidFill>
          <a:srgbClr val="333333"/>
        </a:solidFill>
        <a:latin typeface="Arial"/>
        <a:ea typeface="+mn-ea"/>
        <a:cs typeface="Arial"/>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9164AF-701B-0B49-8AEC-05E2F25FB4B4}" type="slidenum">
              <a:rPr lang="en-US" smtClean="0"/>
              <a:pPr/>
              <a:t>1</a:t>
            </a:fld>
            <a:endParaRPr lang="en-US" dirty="0"/>
          </a:p>
        </p:txBody>
      </p:sp>
    </p:spTree>
    <p:extLst>
      <p:ext uri="{BB962C8B-B14F-4D97-AF65-F5344CB8AC3E}">
        <p14:creationId xmlns:p14="http://schemas.microsoft.com/office/powerpoint/2010/main" val="34370492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9164AF-701B-0B49-8AEC-05E2F25FB4B4}" type="slidenum">
              <a:rPr lang="en-US" smtClean="0"/>
              <a:pPr/>
              <a:t>3</a:t>
            </a:fld>
            <a:endParaRPr lang="en-US" dirty="0"/>
          </a:p>
        </p:txBody>
      </p:sp>
    </p:spTree>
    <p:extLst>
      <p:ext uri="{BB962C8B-B14F-4D97-AF65-F5344CB8AC3E}">
        <p14:creationId xmlns:p14="http://schemas.microsoft.com/office/powerpoint/2010/main" val="36151280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11" name="Rectangle 4"/>
          <p:cNvSpPr>
            <a:spLocks noChangeArrowheads="1"/>
          </p:cNvSpPr>
          <p:nvPr userDrawn="1"/>
        </p:nvSpPr>
        <p:spPr bwMode="auto">
          <a:xfrm>
            <a:off x="228600" y="730250"/>
            <a:ext cx="6492240" cy="1781177"/>
          </a:xfrm>
          <a:prstGeom prst="rect">
            <a:avLst/>
          </a:prstGeom>
          <a:solidFill>
            <a:srgbClr val="0050AA"/>
          </a:solidFill>
          <a:ln w="9525">
            <a:noFill/>
            <a:miter lim="800000"/>
            <a:headEnd/>
            <a:tailEnd/>
          </a:ln>
        </p:spPr>
        <p:txBody>
          <a:bodyPr wrap="none" anchor="ctr">
            <a:prstTxWarp prst="textNoShape">
              <a:avLst/>
            </a:prstTxWarp>
          </a:bodyPr>
          <a:lstStyle/>
          <a:p>
            <a:endParaRPr lang="en-US" dirty="0">
              <a:latin typeface="Arial"/>
            </a:endParaRPr>
          </a:p>
        </p:txBody>
      </p:sp>
      <p:sp>
        <p:nvSpPr>
          <p:cNvPr id="12" name="Rectangle 4"/>
          <p:cNvSpPr>
            <a:spLocks noChangeArrowheads="1"/>
          </p:cNvSpPr>
          <p:nvPr userDrawn="1"/>
        </p:nvSpPr>
        <p:spPr bwMode="auto">
          <a:xfrm>
            <a:off x="6629400" y="730250"/>
            <a:ext cx="228600" cy="1781177"/>
          </a:xfrm>
          <a:prstGeom prst="rect">
            <a:avLst/>
          </a:prstGeom>
          <a:solidFill>
            <a:srgbClr val="4986C1"/>
          </a:solidFill>
          <a:ln w="9525">
            <a:noFill/>
            <a:miter lim="800000"/>
            <a:headEnd/>
            <a:tailEnd/>
          </a:ln>
        </p:spPr>
        <p:txBody>
          <a:bodyPr wrap="none" anchor="ctr">
            <a:prstTxWarp prst="textNoShape">
              <a:avLst/>
            </a:prstTxWarp>
          </a:bodyPr>
          <a:lstStyle/>
          <a:p>
            <a:endParaRPr lang="en-US" dirty="0">
              <a:latin typeface="Arial"/>
            </a:endParaRPr>
          </a:p>
        </p:txBody>
      </p:sp>
      <p:sp>
        <p:nvSpPr>
          <p:cNvPr id="2" name="Title 1"/>
          <p:cNvSpPr>
            <a:spLocks noGrp="1"/>
          </p:cNvSpPr>
          <p:nvPr>
            <p:ph type="ctrTitle"/>
          </p:nvPr>
        </p:nvSpPr>
        <p:spPr>
          <a:xfrm>
            <a:off x="585765" y="1040319"/>
            <a:ext cx="5859485" cy="1353631"/>
          </a:xfrm>
        </p:spPr>
        <p:txBody>
          <a:bodyPr lIns="0" tIns="0" rIns="0" bIns="0" anchor="t" anchorCtr="0">
            <a:normAutofit/>
          </a:bodyPr>
          <a:lstStyle>
            <a:lvl1pPr algn="l">
              <a:defRPr sz="3600">
                <a:solidFill>
                  <a:schemeClr val="bg1"/>
                </a:solidFill>
                <a:latin typeface="Arial"/>
                <a:cs typeface="Arial"/>
              </a:defRPr>
            </a:lvl1pPr>
          </a:lstStyle>
          <a:p>
            <a:r>
              <a:rPr lang="en-US"/>
              <a:t>Click to edit Master title style</a:t>
            </a:r>
            <a:endParaRPr lang="en-US" dirty="0"/>
          </a:p>
        </p:txBody>
      </p:sp>
      <p:sp>
        <p:nvSpPr>
          <p:cNvPr id="3" name="Subtitle 2"/>
          <p:cNvSpPr>
            <a:spLocks noGrp="1"/>
          </p:cNvSpPr>
          <p:nvPr>
            <p:ph type="subTitle" idx="1"/>
          </p:nvPr>
        </p:nvSpPr>
        <p:spPr>
          <a:xfrm>
            <a:off x="595463" y="2921000"/>
            <a:ext cx="5424337" cy="1203304"/>
          </a:xfrm>
        </p:spPr>
        <p:txBody>
          <a:bodyPr lIns="0" tIns="0" rIns="0" bIns="0">
            <a:normAutofit/>
          </a:bodyPr>
          <a:lstStyle>
            <a:lvl1pPr marL="0" indent="0" algn="l">
              <a:spcBef>
                <a:spcPts val="0"/>
              </a:spcBef>
              <a:spcAft>
                <a:spcPts val="0"/>
              </a:spcAft>
              <a:buNone/>
              <a:defRPr sz="1800">
                <a:solidFill>
                  <a:srgbClr val="333333"/>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2710633" y="6638925"/>
            <a:ext cx="6198417" cy="219076"/>
          </a:xfrm>
          <a:prstGeom prst="rect">
            <a:avLst/>
          </a:prstGeom>
        </p:spPr>
        <p:txBody>
          <a:bodyPr lIns="0" tIns="0" rIns="0" bIns="0" anchor="t" anchorCtr="0"/>
          <a:lstStyle>
            <a:lvl1pPr algn="r">
              <a:defRPr sz="900">
                <a:solidFill>
                  <a:srgbClr val="858787"/>
                </a:solidFill>
                <a:latin typeface="Arial"/>
                <a:cs typeface="Arial"/>
              </a:defRPr>
            </a:lvl1pPr>
          </a:lstStyle>
          <a:p>
            <a:endParaRPr lang="en-US" dirty="0"/>
          </a:p>
        </p:txBody>
      </p:sp>
      <p:sp>
        <p:nvSpPr>
          <p:cNvPr id="14" name="Rectangle 13"/>
          <p:cNvSpPr/>
          <p:nvPr userDrawn="1"/>
        </p:nvSpPr>
        <p:spPr>
          <a:xfrm>
            <a:off x="6837217" y="730250"/>
            <a:ext cx="2057400" cy="1781047"/>
          </a:xfrm>
          <a:prstGeom prst="rect">
            <a:avLst/>
          </a:prstGeom>
          <a:solidFill>
            <a:srgbClr val="B8E2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HallmarkHE_vert_4c_registered.png"/>
          <p:cNvPicPr>
            <a:picLocks noChangeAspect="1"/>
          </p:cNvPicPr>
          <p:nvPr userDrawn="1"/>
        </p:nvPicPr>
        <p:blipFill>
          <a:blip r:embed="rId2"/>
          <a:stretch>
            <a:fillRect/>
          </a:stretch>
        </p:blipFill>
        <p:spPr>
          <a:xfrm>
            <a:off x="7309417" y="1082878"/>
            <a:ext cx="1170432" cy="1092910"/>
          </a:xfrm>
          <a:prstGeom prst="rect">
            <a:avLst/>
          </a:prstGeom>
        </p:spPr>
      </p:pic>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15" name="Picture 14" descr="Agbami_RET2.jpg"/>
          <p:cNvPicPr>
            <a:picLocks noChangeAspect="1"/>
          </p:cNvPicPr>
          <p:nvPr userDrawn="1"/>
        </p:nvPicPr>
        <p:blipFill>
          <a:blip r:embed="rId2" cstate="print"/>
          <a:srcRect l="4466" t="920" r="1039" b="5531"/>
          <a:stretch>
            <a:fillRect/>
          </a:stretch>
        </p:blipFill>
        <p:spPr>
          <a:xfrm>
            <a:off x="228600" y="228600"/>
            <a:ext cx="8680450" cy="6325397"/>
          </a:xfrm>
          <a:prstGeom prst="rect">
            <a:avLst/>
          </a:prstGeom>
        </p:spPr>
      </p:pic>
      <p:sp>
        <p:nvSpPr>
          <p:cNvPr id="10" name="Rectangle 4"/>
          <p:cNvSpPr>
            <a:spLocks noChangeArrowheads="1"/>
          </p:cNvSpPr>
          <p:nvPr userDrawn="1"/>
        </p:nvSpPr>
        <p:spPr bwMode="auto">
          <a:xfrm>
            <a:off x="228600" y="731837"/>
            <a:ext cx="6492240" cy="1781177"/>
          </a:xfrm>
          <a:prstGeom prst="rect">
            <a:avLst/>
          </a:prstGeom>
          <a:solidFill>
            <a:srgbClr val="0050AA"/>
          </a:solidFill>
          <a:ln w="9525">
            <a:noFill/>
            <a:miter lim="800000"/>
            <a:headEnd/>
            <a:tailEnd/>
          </a:ln>
        </p:spPr>
        <p:txBody>
          <a:bodyPr wrap="none" anchor="ctr">
            <a:prstTxWarp prst="textNoShape">
              <a:avLst/>
            </a:prstTxWarp>
          </a:bodyPr>
          <a:lstStyle/>
          <a:p>
            <a:endParaRPr lang="en-US" dirty="0">
              <a:latin typeface="Arial"/>
            </a:endParaRPr>
          </a:p>
        </p:txBody>
      </p:sp>
      <p:sp>
        <p:nvSpPr>
          <p:cNvPr id="11" name="Rectangle 4"/>
          <p:cNvSpPr>
            <a:spLocks noChangeArrowheads="1"/>
          </p:cNvSpPr>
          <p:nvPr userDrawn="1"/>
        </p:nvSpPr>
        <p:spPr bwMode="auto">
          <a:xfrm>
            <a:off x="6629400" y="731837"/>
            <a:ext cx="228600" cy="1781177"/>
          </a:xfrm>
          <a:prstGeom prst="rect">
            <a:avLst/>
          </a:prstGeom>
          <a:solidFill>
            <a:srgbClr val="4986C1"/>
          </a:solidFill>
          <a:ln w="9525">
            <a:noFill/>
            <a:miter lim="800000"/>
            <a:headEnd/>
            <a:tailEnd/>
          </a:ln>
        </p:spPr>
        <p:txBody>
          <a:bodyPr wrap="none" anchor="ctr">
            <a:prstTxWarp prst="textNoShape">
              <a:avLst/>
            </a:prstTxWarp>
          </a:bodyPr>
          <a:lstStyle/>
          <a:p>
            <a:endParaRPr lang="en-US" dirty="0">
              <a:latin typeface="Arial"/>
            </a:endParaRPr>
          </a:p>
        </p:txBody>
      </p:sp>
      <p:sp>
        <p:nvSpPr>
          <p:cNvPr id="2" name="Title 1"/>
          <p:cNvSpPr>
            <a:spLocks noGrp="1"/>
          </p:cNvSpPr>
          <p:nvPr>
            <p:ph type="ctrTitle"/>
          </p:nvPr>
        </p:nvSpPr>
        <p:spPr>
          <a:xfrm>
            <a:off x="585765" y="1040319"/>
            <a:ext cx="5459435" cy="1353631"/>
          </a:xfrm>
        </p:spPr>
        <p:txBody>
          <a:bodyPr lIns="0" tIns="0" rIns="0" bIns="0" anchor="t" anchorCtr="0">
            <a:normAutofit/>
          </a:bodyPr>
          <a:lstStyle>
            <a:lvl1pPr algn="l">
              <a:defRPr sz="3600">
                <a:solidFill>
                  <a:schemeClr val="bg1"/>
                </a:solidFill>
                <a:latin typeface="Arial"/>
                <a:cs typeface="Arial"/>
              </a:defRPr>
            </a:lvl1pPr>
          </a:lstStyle>
          <a:p>
            <a:r>
              <a:rPr lang="en-US" dirty="0"/>
              <a:t>Click to edit Master title style</a:t>
            </a:r>
          </a:p>
        </p:txBody>
      </p:sp>
      <p:sp>
        <p:nvSpPr>
          <p:cNvPr id="3" name="Subtitle 2"/>
          <p:cNvSpPr>
            <a:spLocks noGrp="1"/>
          </p:cNvSpPr>
          <p:nvPr>
            <p:ph type="subTitle" idx="1"/>
          </p:nvPr>
        </p:nvSpPr>
        <p:spPr>
          <a:xfrm>
            <a:off x="595463" y="2921000"/>
            <a:ext cx="5424337" cy="1203304"/>
          </a:xfrm>
        </p:spPr>
        <p:txBody>
          <a:bodyPr lIns="0" tIns="0" rIns="0" bIns="0">
            <a:normAutofit/>
          </a:bodyPr>
          <a:lstStyle>
            <a:lvl1pPr marL="0" indent="0" algn="l">
              <a:spcBef>
                <a:spcPts val="0"/>
              </a:spcBef>
              <a:spcAft>
                <a:spcPts val="0"/>
              </a:spcAft>
              <a:buNone/>
              <a:defRPr sz="18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Footer Placeholder 4"/>
          <p:cNvSpPr>
            <a:spLocks noGrp="1"/>
          </p:cNvSpPr>
          <p:nvPr>
            <p:ph type="ftr" sz="quarter" idx="11"/>
          </p:nvPr>
        </p:nvSpPr>
        <p:spPr>
          <a:xfrm>
            <a:off x="2710633" y="6638925"/>
            <a:ext cx="6198417" cy="219076"/>
          </a:xfrm>
          <a:prstGeom prst="rect">
            <a:avLst/>
          </a:prstGeom>
        </p:spPr>
        <p:txBody>
          <a:bodyPr lIns="0" tIns="0" rIns="0" bIns="0" anchor="t" anchorCtr="0"/>
          <a:lstStyle>
            <a:lvl1pPr algn="r">
              <a:defRPr sz="900">
                <a:solidFill>
                  <a:srgbClr val="858787"/>
                </a:solidFill>
                <a:latin typeface="Arial"/>
                <a:cs typeface="Arial"/>
              </a:defRPr>
            </a:lvl1pPr>
          </a:lstStyle>
          <a:p>
            <a:endParaRPr lang="en-US" dirty="0"/>
          </a:p>
        </p:txBody>
      </p:sp>
      <p:sp>
        <p:nvSpPr>
          <p:cNvPr id="14" name="Rectangle 4"/>
          <p:cNvSpPr>
            <a:spLocks noChangeArrowheads="1"/>
          </p:cNvSpPr>
          <p:nvPr userDrawn="1"/>
        </p:nvSpPr>
        <p:spPr bwMode="auto">
          <a:xfrm>
            <a:off x="6851904" y="731837"/>
            <a:ext cx="2063496" cy="1781177"/>
          </a:xfrm>
          <a:prstGeom prst="rect">
            <a:avLst/>
          </a:prstGeom>
          <a:solidFill>
            <a:schemeClr val="bg1">
              <a:alpha val="80000"/>
            </a:schemeClr>
          </a:solidFill>
          <a:ln w="9525">
            <a:noFill/>
            <a:miter lim="800000"/>
            <a:headEnd/>
            <a:tailEnd/>
          </a:ln>
        </p:spPr>
        <p:txBody>
          <a:bodyPr wrap="none" anchor="ctr">
            <a:prstTxWarp prst="textNoShape">
              <a:avLst/>
            </a:prstTxWarp>
          </a:bodyPr>
          <a:lstStyle/>
          <a:p>
            <a:endParaRPr lang="en-US" dirty="0">
              <a:latin typeface="Arial"/>
            </a:endParaRPr>
          </a:p>
        </p:txBody>
      </p:sp>
      <p:pic>
        <p:nvPicPr>
          <p:cNvPr id="12" name="Picture 11" descr="HallmarkHE_vert_4c_registered.png"/>
          <p:cNvPicPr>
            <a:picLocks noChangeAspect="1"/>
          </p:cNvPicPr>
          <p:nvPr userDrawn="1"/>
        </p:nvPicPr>
        <p:blipFill>
          <a:blip r:embed="rId3"/>
          <a:stretch>
            <a:fillRect/>
          </a:stretch>
        </p:blipFill>
        <p:spPr>
          <a:xfrm>
            <a:off x="7309417" y="1082878"/>
            <a:ext cx="1170432" cy="1092910"/>
          </a:xfrm>
          <a:prstGeom prst="rect">
            <a:avLst/>
          </a:prstGeom>
        </p:spPr>
      </p:pic>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userDrawn="1"/>
        </p:nvSpPr>
        <p:spPr>
          <a:xfrm>
            <a:off x="228600" y="1447799"/>
            <a:ext cx="8686800" cy="5105401"/>
          </a:xfrm>
          <a:prstGeom prst="rect">
            <a:avLst/>
          </a:prstGeom>
          <a:solidFill>
            <a:srgbClr val="0050A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sp>
        <p:nvSpPr>
          <p:cNvPr id="2" name="Title 1"/>
          <p:cNvSpPr>
            <a:spLocks noGrp="1"/>
          </p:cNvSpPr>
          <p:nvPr>
            <p:ph type="title"/>
          </p:nvPr>
        </p:nvSpPr>
        <p:spPr>
          <a:xfrm>
            <a:off x="457200" y="439332"/>
            <a:ext cx="7534656" cy="779868"/>
          </a:xfrm>
        </p:spPr>
        <p:txBody>
          <a:bodyPr lIns="0" tIns="0" rIns="0" bIns="0" anchor="t" anchorCtr="0">
            <a:normAutofit/>
          </a:bodyPr>
          <a:lstStyle>
            <a:lvl1pPr algn="l">
              <a:defRPr sz="2400">
                <a:solidFill>
                  <a:srgbClr val="0050AA"/>
                </a:solidFill>
                <a:latin typeface="Arial"/>
                <a:cs typeface="Arial"/>
              </a:defRPr>
            </a:lvl1pPr>
          </a:lstStyle>
          <a:p>
            <a:r>
              <a:rPr lang="en-US"/>
              <a:t>Click to edit Master title style</a:t>
            </a:r>
            <a:endParaRPr lang="en-US" dirty="0"/>
          </a:p>
        </p:txBody>
      </p:sp>
      <p:sp>
        <p:nvSpPr>
          <p:cNvPr id="3" name="Content Placeholder 2"/>
          <p:cNvSpPr>
            <a:spLocks noGrp="1"/>
          </p:cNvSpPr>
          <p:nvPr>
            <p:ph idx="1"/>
          </p:nvPr>
        </p:nvSpPr>
        <p:spPr>
          <a:xfrm>
            <a:off x="457200" y="1600201"/>
            <a:ext cx="8229600" cy="4953000"/>
          </a:xfrm>
        </p:spPr>
        <p:txBody>
          <a:bodyPr lIns="0" tIns="0" rIns="0" bIns="0"/>
          <a:lstStyle>
            <a:lvl1pPr>
              <a:spcBef>
                <a:spcPts val="528"/>
              </a:spcBef>
              <a:spcAft>
                <a:spcPts val="528"/>
              </a:spcAft>
              <a:buClr>
                <a:srgbClr val="FFFFFF"/>
              </a:buClr>
              <a:buFont typeface="Wingdings" charset="2"/>
              <a:buChar char="§"/>
              <a:defRPr sz="2000">
                <a:solidFill>
                  <a:srgbClr val="FFFFFF"/>
                </a:solidFill>
                <a:latin typeface="Arial"/>
                <a:cs typeface="Arial"/>
              </a:defRPr>
            </a:lvl1pPr>
            <a:lvl2pPr>
              <a:spcBef>
                <a:spcPts val="528"/>
              </a:spcBef>
              <a:spcAft>
                <a:spcPts val="528"/>
              </a:spcAft>
              <a:buClr>
                <a:srgbClr val="FFFFFF"/>
              </a:buClr>
              <a:defRPr sz="1800">
                <a:solidFill>
                  <a:srgbClr val="FFFFFF"/>
                </a:solidFill>
                <a:latin typeface="Arial"/>
                <a:cs typeface="Arial"/>
              </a:defRPr>
            </a:lvl2pPr>
            <a:lvl3pPr>
              <a:spcBef>
                <a:spcPts val="528"/>
              </a:spcBef>
              <a:spcAft>
                <a:spcPts val="528"/>
              </a:spcAft>
              <a:buClr>
                <a:srgbClr val="FFFFFF"/>
              </a:buClr>
              <a:defRPr sz="1800">
                <a:solidFill>
                  <a:srgbClr val="FFFFFF"/>
                </a:solidFill>
                <a:latin typeface="Arial"/>
                <a:cs typeface="Arial"/>
              </a:defRPr>
            </a:lvl3pPr>
            <a:lvl4pPr>
              <a:spcBef>
                <a:spcPts val="528"/>
              </a:spcBef>
              <a:spcAft>
                <a:spcPts val="528"/>
              </a:spcAft>
              <a:buClr>
                <a:srgbClr val="FFFFFF"/>
              </a:buClr>
              <a:buSzPct val="65000"/>
              <a:buFont typeface="Wingdings 3" charset="2"/>
              <a:buChar char=""/>
              <a:defRPr sz="1800">
                <a:solidFill>
                  <a:srgbClr val="FFFFFF"/>
                </a:solidFill>
                <a:latin typeface="Arial"/>
                <a:cs typeface="Arial"/>
              </a:defRPr>
            </a:lvl4pPr>
            <a:lvl5pPr>
              <a:spcBef>
                <a:spcPts val="528"/>
              </a:spcBef>
              <a:spcAft>
                <a:spcPts val="528"/>
              </a:spcAft>
              <a:buClr>
                <a:srgbClr val="FFFFFF"/>
              </a:buClr>
              <a:buSzPct val="65000"/>
              <a:buFont typeface="Courier New"/>
              <a:buChar char="o"/>
              <a:defRPr sz="1800">
                <a:solidFill>
                  <a:srgbClr val="FFFFFF"/>
                </a:solidFill>
                <a:latin typeface="Arial"/>
                <a:cs typeface="Arial"/>
              </a:defRPr>
            </a:lvl5pPr>
            <a:lvl6pPr>
              <a:buClr>
                <a:srgbClr val="FFFFFF"/>
              </a:buClr>
              <a:buSzPct val="50000"/>
              <a:buFont typeface="Wingdings" charset="2"/>
              <a:buChar char="u"/>
              <a:defRPr sz="1800" baseline="0">
                <a:solidFill>
                  <a:srgbClr val="FFFFFF"/>
                </a:solidFill>
              </a:defRPr>
            </a:lvl6pPr>
            <a:lvl7pPr>
              <a:buClr>
                <a:srgbClr val="FFFFFF"/>
              </a:buClr>
              <a:buSzPct val="70000"/>
              <a:buFont typeface="Wingdings" charset="2"/>
              <a:buChar char=""/>
              <a:defRPr sz="1800" baseline="0">
                <a:solidFill>
                  <a:srgbClr val="FFFFFF"/>
                </a:solidFill>
              </a:defRPr>
            </a:lvl7pPr>
            <a:lvl8pPr>
              <a:buClr>
                <a:srgbClr val="FFFFFF"/>
              </a:buClr>
              <a:buSzPct val="50000"/>
              <a:buFont typeface="Wingdings" charset="2"/>
              <a:buChar char=""/>
              <a:defRPr sz="1800" baseline="0">
                <a:solidFill>
                  <a:srgbClr val="FFFFFF"/>
                </a:solidFill>
              </a:defRPr>
            </a:lvl8pPr>
            <a:lvl9pPr>
              <a:buFont typeface="Arial"/>
              <a:buChar char="•"/>
              <a:defRPr sz="1800" baseline="0">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p:cNvSpPr>
            <a:spLocks noGrp="1"/>
          </p:cNvSpPr>
          <p:nvPr>
            <p:ph type="sldNum" sz="quarter" idx="12"/>
          </p:nvPr>
        </p:nvSpPr>
        <p:spPr>
          <a:xfrm>
            <a:off x="8388450" y="6635235"/>
            <a:ext cx="526949" cy="222765"/>
          </a:xfrm>
          <a:prstGeom prst="rect">
            <a:avLst/>
          </a:prstGeom>
        </p:spPr>
        <p:txBody>
          <a:bodyPr lIns="0" tIns="0" rIns="0" bIns="0" anchor="t" anchorCtr="0"/>
          <a:lstStyle>
            <a:lvl1pPr algn="r">
              <a:defRPr sz="900">
                <a:solidFill>
                  <a:srgbClr val="333333"/>
                </a:solidFill>
                <a:latin typeface="Arial"/>
                <a:cs typeface="Arial"/>
              </a:defRPr>
            </a:lvl1pPr>
          </a:lstStyle>
          <a:p>
            <a:fld id="{B4DB0E65-EF00-7F4C-860A-46B7C286D3E3}" type="slidenum">
              <a:rPr lang="en-US" smtClean="0"/>
              <a:pPr/>
              <a:t>‹#›</a:t>
            </a:fld>
            <a:endParaRPr lang="en-US" dirty="0"/>
          </a:p>
        </p:txBody>
      </p:sp>
      <p:pic>
        <p:nvPicPr>
          <p:cNvPr id="7" name="Picture 6" descr="Hallmark_vert_rgb.png"/>
          <p:cNvPicPr>
            <a:picLocks noChangeAspect="1"/>
          </p:cNvPicPr>
          <p:nvPr userDrawn="1"/>
        </p:nvPicPr>
        <p:blipFill>
          <a:blip r:embed="rId2" cstate="print"/>
          <a:stretch>
            <a:fillRect/>
          </a:stretch>
        </p:blipFill>
        <p:spPr>
          <a:xfrm>
            <a:off x="8213841" y="409574"/>
            <a:ext cx="465816" cy="520559"/>
          </a:xfrm>
          <a:prstGeom prst="rect">
            <a:avLst/>
          </a:prstGeom>
        </p:spPr>
      </p:pic>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10" name="Rectangle 9"/>
          <p:cNvSpPr/>
          <p:nvPr userDrawn="1"/>
        </p:nvSpPr>
        <p:spPr>
          <a:xfrm>
            <a:off x="228600" y="228600"/>
            <a:ext cx="8686800" cy="1143000"/>
          </a:xfrm>
          <a:prstGeom prst="rect">
            <a:avLst/>
          </a:prstGeom>
          <a:solidFill>
            <a:srgbClr val="B8E2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userDrawn="1"/>
        </p:nvSpPr>
        <p:spPr>
          <a:xfrm>
            <a:off x="228600" y="1447799"/>
            <a:ext cx="8686800" cy="518519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sp>
        <p:nvSpPr>
          <p:cNvPr id="2" name="Title 1"/>
          <p:cNvSpPr>
            <a:spLocks noGrp="1"/>
          </p:cNvSpPr>
          <p:nvPr>
            <p:ph type="title"/>
          </p:nvPr>
        </p:nvSpPr>
        <p:spPr>
          <a:xfrm>
            <a:off x="457199" y="439332"/>
            <a:ext cx="7534656" cy="779868"/>
          </a:xfrm>
        </p:spPr>
        <p:txBody>
          <a:bodyPr lIns="0" tIns="0" rIns="0" bIns="0" anchor="t" anchorCtr="0">
            <a:normAutofit/>
          </a:bodyPr>
          <a:lstStyle>
            <a:lvl1pPr algn="l">
              <a:defRPr sz="2400">
                <a:solidFill>
                  <a:srgbClr val="0050AA"/>
                </a:solidFill>
                <a:latin typeface="Arial"/>
                <a:cs typeface="Arial"/>
              </a:defRPr>
            </a:lvl1pPr>
          </a:lstStyle>
          <a:p>
            <a:r>
              <a:rPr lang="en-US"/>
              <a:t>Click to edit Master title style</a:t>
            </a:r>
            <a:endParaRPr lang="en-US" dirty="0"/>
          </a:p>
        </p:txBody>
      </p:sp>
      <p:sp>
        <p:nvSpPr>
          <p:cNvPr id="3" name="Content Placeholder 2"/>
          <p:cNvSpPr>
            <a:spLocks noGrp="1"/>
          </p:cNvSpPr>
          <p:nvPr>
            <p:ph idx="1"/>
          </p:nvPr>
        </p:nvSpPr>
        <p:spPr>
          <a:xfrm>
            <a:off x="457200" y="1600201"/>
            <a:ext cx="8229600" cy="4953000"/>
          </a:xfrm>
        </p:spPr>
        <p:txBody>
          <a:bodyPr lIns="0" tIns="0" rIns="0" bIns="0"/>
          <a:lstStyle>
            <a:lvl1pPr>
              <a:spcBef>
                <a:spcPts val="528"/>
              </a:spcBef>
              <a:spcAft>
                <a:spcPts val="528"/>
              </a:spcAft>
              <a:buClr>
                <a:srgbClr val="333333"/>
              </a:buClr>
              <a:buFont typeface="Wingdings" charset="2"/>
              <a:buChar char="§"/>
              <a:defRPr sz="2000">
                <a:solidFill>
                  <a:srgbClr val="333333"/>
                </a:solidFill>
                <a:latin typeface="Arial"/>
                <a:cs typeface="Arial"/>
              </a:defRPr>
            </a:lvl1pPr>
            <a:lvl2pPr>
              <a:spcBef>
                <a:spcPts val="528"/>
              </a:spcBef>
              <a:spcAft>
                <a:spcPts val="528"/>
              </a:spcAft>
              <a:buClr>
                <a:srgbClr val="333333"/>
              </a:buClr>
              <a:defRPr sz="1800">
                <a:solidFill>
                  <a:srgbClr val="333333"/>
                </a:solidFill>
                <a:latin typeface="Arial"/>
                <a:cs typeface="Arial"/>
              </a:defRPr>
            </a:lvl2pPr>
            <a:lvl3pPr>
              <a:spcBef>
                <a:spcPts val="528"/>
              </a:spcBef>
              <a:spcAft>
                <a:spcPts val="528"/>
              </a:spcAft>
              <a:buClr>
                <a:srgbClr val="333333"/>
              </a:buClr>
              <a:defRPr sz="1800">
                <a:solidFill>
                  <a:srgbClr val="333333"/>
                </a:solidFill>
                <a:latin typeface="Arial"/>
                <a:cs typeface="Arial"/>
              </a:defRPr>
            </a:lvl3pPr>
            <a:lvl4pPr>
              <a:spcBef>
                <a:spcPts val="528"/>
              </a:spcBef>
              <a:spcAft>
                <a:spcPts val="528"/>
              </a:spcAft>
              <a:buClr>
                <a:srgbClr val="333333"/>
              </a:buClr>
              <a:buSzPct val="65000"/>
              <a:buFont typeface="Wingdings 3" charset="2"/>
              <a:buChar char=""/>
              <a:defRPr sz="1800">
                <a:solidFill>
                  <a:srgbClr val="333333"/>
                </a:solidFill>
                <a:latin typeface="Arial"/>
                <a:cs typeface="Arial"/>
              </a:defRPr>
            </a:lvl4pPr>
            <a:lvl5pPr>
              <a:spcBef>
                <a:spcPts val="528"/>
              </a:spcBef>
              <a:spcAft>
                <a:spcPts val="528"/>
              </a:spcAft>
              <a:buClr>
                <a:srgbClr val="333333"/>
              </a:buClr>
              <a:buSzPct val="65000"/>
              <a:buFont typeface="Courier New"/>
              <a:buChar char="o"/>
              <a:defRPr sz="1800">
                <a:solidFill>
                  <a:srgbClr val="333333"/>
                </a:solidFill>
                <a:latin typeface="Arial"/>
                <a:cs typeface="Arial"/>
              </a:defRPr>
            </a:lvl5pPr>
            <a:lvl6pPr>
              <a:buClr>
                <a:srgbClr val="333333"/>
              </a:buClr>
              <a:defRPr>
                <a:latin typeface="Arial"/>
                <a:cs typeface="Arial"/>
              </a:defRPr>
            </a:lvl6pPr>
            <a:lvl7pPr>
              <a:buClr>
                <a:srgbClr val="333333"/>
              </a:buClr>
              <a:defRPr>
                <a:latin typeface="Arial"/>
                <a:cs typeface="Arial"/>
              </a:defRPr>
            </a:lvl7pPr>
            <a:lvl8pPr>
              <a:buClr>
                <a:srgbClr val="333333"/>
              </a:buClr>
              <a:defRPr>
                <a:latin typeface="Arial"/>
                <a:cs typeface="Arial"/>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p:cNvSpPr>
            <a:spLocks noGrp="1"/>
          </p:cNvSpPr>
          <p:nvPr>
            <p:ph type="sldNum" sz="quarter" idx="12"/>
          </p:nvPr>
        </p:nvSpPr>
        <p:spPr>
          <a:xfrm>
            <a:off x="8388450" y="6635235"/>
            <a:ext cx="526949" cy="222765"/>
          </a:xfrm>
          <a:prstGeom prst="rect">
            <a:avLst/>
          </a:prstGeom>
        </p:spPr>
        <p:txBody>
          <a:bodyPr lIns="0" tIns="0" rIns="0" bIns="0" anchor="t" anchorCtr="0"/>
          <a:lstStyle>
            <a:lvl1pPr algn="r">
              <a:defRPr sz="900">
                <a:solidFill>
                  <a:srgbClr val="333333"/>
                </a:solidFill>
                <a:latin typeface="Arial"/>
                <a:cs typeface="Arial"/>
              </a:defRPr>
            </a:lvl1pPr>
          </a:lstStyle>
          <a:p>
            <a:fld id="{B4DB0E65-EF00-7F4C-860A-46B7C286D3E3}" type="slidenum">
              <a:rPr lang="en-US" smtClean="0"/>
              <a:pPr/>
              <a:t>‹#›</a:t>
            </a:fld>
            <a:endParaRPr lang="en-US" dirty="0"/>
          </a:p>
        </p:txBody>
      </p:sp>
      <p:pic>
        <p:nvPicPr>
          <p:cNvPr id="11" name="Picture 10" descr="Hallmark_vert_rgb.png"/>
          <p:cNvPicPr>
            <a:picLocks noChangeAspect="1"/>
          </p:cNvPicPr>
          <p:nvPr userDrawn="1"/>
        </p:nvPicPr>
        <p:blipFill>
          <a:blip r:embed="rId2" cstate="print"/>
          <a:stretch>
            <a:fillRect/>
          </a:stretch>
        </p:blipFill>
        <p:spPr>
          <a:xfrm>
            <a:off x="8213841" y="409574"/>
            <a:ext cx="465816" cy="520559"/>
          </a:xfrm>
          <a:prstGeom prst="rect">
            <a:avLst/>
          </a:prstGeom>
        </p:spPr>
      </p:pic>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11" name="Rectangle 10"/>
          <p:cNvSpPr/>
          <p:nvPr userDrawn="1"/>
        </p:nvSpPr>
        <p:spPr>
          <a:xfrm>
            <a:off x="228600" y="228600"/>
            <a:ext cx="8686800" cy="1143000"/>
          </a:xfrm>
          <a:prstGeom prst="rect">
            <a:avLst/>
          </a:prstGeom>
          <a:solidFill>
            <a:srgbClr val="B8E2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199" y="439278"/>
            <a:ext cx="7534656" cy="779922"/>
          </a:xfrm>
        </p:spPr>
        <p:txBody>
          <a:bodyPr lIns="0" tIns="0" rIns="0" bIns="0" anchor="t" anchorCtr="0">
            <a:normAutofit/>
          </a:bodyPr>
          <a:lstStyle>
            <a:lvl1pPr algn="l">
              <a:defRPr sz="2400">
                <a:solidFill>
                  <a:srgbClr val="0050AA"/>
                </a:solidFill>
                <a:latin typeface="Arial"/>
                <a:cs typeface="Arial"/>
              </a:defRPr>
            </a:lvl1pPr>
          </a:lstStyle>
          <a:p>
            <a:r>
              <a:rPr lang="en-US"/>
              <a:t>Click to edit Master title style</a:t>
            </a:r>
            <a:endParaRPr lang="en-US" dirty="0"/>
          </a:p>
        </p:txBody>
      </p:sp>
      <p:sp>
        <p:nvSpPr>
          <p:cNvPr id="3" name="Content Placeholder 2"/>
          <p:cNvSpPr>
            <a:spLocks noGrp="1"/>
          </p:cNvSpPr>
          <p:nvPr>
            <p:ph sz="half" idx="1"/>
          </p:nvPr>
        </p:nvSpPr>
        <p:spPr>
          <a:xfrm>
            <a:off x="457200" y="1599351"/>
            <a:ext cx="4038600" cy="4953850"/>
          </a:xfrm>
        </p:spPr>
        <p:txBody>
          <a:bodyPr lIns="0" tIns="0" rIns="0" bIns="0">
            <a:normAutofit/>
          </a:bodyPr>
          <a:lstStyle>
            <a:lvl1pPr>
              <a:spcBef>
                <a:spcPts val="528"/>
              </a:spcBef>
              <a:spcAft>
                <a:spcPts val="528"/>
              </a:spcAft>
              <a:buClr>
                <a:srgbClr val="333333"/>
              </a:buClr>
              <a:buFont typeface="Wingdings" charset="2"/>
              <a:buChar char="§"/>
              <a:defRPr sz="2000">
                <a:solidFill>
                  <a:srgbClr val="333333"/>
                </a:solidFill>
                <a:latin typeface="Arial"/>
                <a:cs typeface="Arial"/>
              </a:defRPr>
            </a:lvl1pPr>
            <a:lvl2pPr>
              <a:spcBef>
                <a:spcPts val="528"/>
              </a:spcBef>
              <a:spcAft>
                <a:spcPts val="528"/>
              </a:spcAft>
              <a:buClr>
                <a:srgbClr val="333333"/>
              </a:buClr>
              <a:defRPr sz="1800">
                <a:solidFill>
                  <a:srgbClr val="333333"/>
                </a:solidFill>
                <a:latin typeface="Arial"/>
                <a:cs typeface="Arial"/>
              </a:defRPr>
            </a:lvl2pPr>
            <a:lvl3pPr>
              <a:spcBef>
                <a:spcPts val="528"/>
              </a:spcBef>
              <a:spcAft>
                <a:spcPts val="528"/>
              </a:spcAft>
              <a:buClr>
                <a:srgbClr val="333333"/>
              </a:buClr>
              <a:defRPr sz="1800">
                <a:solidFill>
                  <a:srgbClr val="333333"/>
                </a:solidFill>
                <a:latin typeface="Arial"/>
                <a:cs typeface="Arial"/>
              </a:defRPr>
            </a:lvl3pPr>
            <a:lvl4pPr>
              <a:spcBef>
                <a:spcPts val="528"/>
              </a:spcBef>
              <a:spcAft>
                <a:spcPts val="528"/>
              </a:spcAft>
              <a:buClr>
                <a:srgbClr val="333333"/>
              </a:buClr>
              <a:buSzPct val="65000"/>
              <a:buFont typeface="Wingdings 3" charset="2"/>
              <a:buChar char=""/>
              <a:defRPr sz="1800">
                <a:solidFill>
                  <a:srgbClr val="333333"/>
                </a:solidFill>
                <a:latin typeface="Arial"/>
                <a:cs typeface="Arial"/>
              </a:defRPr>
            </a:lvl4pPr>
            <a:lvl5pPr>
              <a:spcBef>
                <a:spcPts val="528"/>
              </a:spcBef>
              <a:spcAft>
                <a:spcPts val="528"/>
              </a:spcAft>
              <a:buClr>
                <a:srgbClr val="333333"/>
              </a:buClr>
              <a:buSzPct val="65000"/>
              <a:buFont typeface="Courier New"/>
              <a:buChar char="o"/>
              <a:defRPr sz="1800">
                <a:solidFill>
                  <a:srgbClr val="333333"/>
                </a:solidFill>
                <a:latin typeface="Arial"/>
                <a:cs typeface="Aria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sz="half" idx="13"/>
          </p:nvPr>
        </p:nvSpPr>
        <p:spPr>
          <a:xfrm>
            <a:off x="4724400" y="1599351"/>
            <a:ext cx="4038600" cy="4953850"/>
          </a:xfrm>
        </p:spPr>
        <p:txBody>
          <a:bodyPr lIns="0" tIns="0" rIns="0" bIns="0">
            <a:normAutofit/>
          </a:bodyPr>
          <a:lstStyle>
            <a:lvl1pPr>
              <a:spcBef>
                <a:spcPts val="528"/>
              </a:spcBef>
              <a:spcAft>
                <a:spcPts val="528"/>
              </a:spcAft>
              <a:buClr>
                <a:srgbClr val="333333"/>
              </a:buClr>
              <a:buFont typeface="Wingdings" charset="2"/>
              <a:buChar char="§"/>
              <a:defRPr sz="2000">
                <a:solidFill>
                  <a:srgbClr val="333333"/>
                </a:solidFill>
                <a:latin typeface="Arial"/>
                <a:cs typeface="Arial"/>
              </a:defRPr>
            </a:lvl1pPr>
            <a:lvl2pPr>
              <a:spcBef>
                <a:spcPts val="528"/>
              </a:spcBef>
              <a:spcAft>
                <a:spcPts val="528"/>
              </a:spcAft>
              <a:buClr>
                <a:srgbClr val="333333"/>
              </a:buClr>
              <a:defRPr sz="1800">
                <a:solidFill>
                  <a:srgbClr val="333333"/>
                </a:solidFill>
                <a:latin typeface="Arial"/>
                <a:cs typeface="Arial"/>
              </a:defRPr>
            </a:lvl2pPr>
            <a:lvl3pPr>
              <a:spcBef>
                <a:spcPts val="528"/>
              </a:spcBef>
              <a:spcAft>
                <a:spcPts val="528"/>
              </a:spcAft>
              <a:buClr>
                <a:srgbClr val="333333"/>
              </a:buClr>
              <a:defRPr sz="1800">
                <a:solidFill>
                  <a:srgbClr val="333333"/>
                </a:solidFill>
                <a:latin typeface="Arial"/>
                <a:cs typeface="Arial"/>
              </a:defRPr>
            </a:lvl3pPr>
            <a:lvl4pPr>
              <a:spcBef>
                <a:spcPts val="528"/>
              </a:spcBef>
              <a:spcAft>
                <a:spcPts val="528"/>
              </a:spcAft>
              <a:buClr>
                <a:srgbClr val="333333"/>
              </a:buClr>
              <a:buSzPct val="65000"/>
              <a:buFont typeface="Wingdings 3" charset="2"/>
              <a:buChar char=""/>
              <a:defRPr sz="1800">
                <a:solidFill>
                  <a:srgbClr val="333333"/>
                </a:solidFill>
                <a:latin typeface="Arial"/>
                <a:cs typeface="Arial"/>
              </a:defRPr>
            </a:lvl4pPr>
            <a:lvl5pPr>
              <a:spcBef>
                <a:spcPts val="528"/>
              </a:spcBef>
              <a:spcAft>
                <a:spcPts val="528"/>
              </a:spcAft>
              <a:buClr>
                <a:srgbClr val="333333"/>
              </a:buClr>
              <a:buSzPct val="65000"/>
              <a:buFont typeface="Courier New"/>
              <a:buChar char="o"/>
              <a:defRPr sz="1800">
                <a:solidFill>
                  <a:srgbClr val="333333"/>
                </a:solidFill>
                <a:latin typeface="Arial"/>
                <a:cs typeface="Aria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Slide Number Placeholder 5"/>
          <p:cNvSpPr>
            <a:spLocks noGrp="1"/>
          </p:cNvSpPr>
          <p:nvPr>
            <p:ph type="sldNum" sz="quarter" idx="12"/>
          </p:nvPr>
        </p:nvSpPr>
        <p:spPr>
          <a:xfrm>
            <a:off x="8388450" y="6635235"/>
            <a:ext cx="526949" cy="222765"/>
          </a:xfrm>
          <a:prstGeom prst="rect">
            <a:avLst/>
          </a:prstGeom>
        </p:spPr>
        <p:txBody>
          <a:bodyPr lIns="0" tIns="0" rIns="0" bIns="0" anchor="t" anchorCtr="0"/>
          <a:lstStyle>
            <a:lvl1pPr algn="r">
              <a:defRPr sz="900">
                <a:solidFill>
                  <a:srgbClr val="333333"/>
                </a:solidFill>
                <a:latin typeface="Arial"/>
                <a:cs typeface="Arial"/>
              </a:defRPr>
            </a:lvl1pPr>
          </a:lstStyle>
          <a:p>
            <a:fld id="{B4DB0E65-EF00-7F4C-860A-46B7C286D3E3}" type="slidenum">
              <a:rPr lang="en-US" smtClean="0"/>
              <a:pPr/>
              <a:t>‹#›</a:t>
            </a:fld>
            <a:endParaRPr lang="en-US" dirty="0"/>
          </a:p>
        </p:txBody>
      </p:sp>
      <p:pic>
        <p:nvPicPr>
          <p:cNvPr id="9" name="Picture 8" descr="Hallmark_vert_rgb.png"/>
          <p:cNvPicPr>
            <a:picLocks noChangeAspect="1"/>
          </p:cNvPicPr>
          <p:nvPr userDrawn="1"/>
        </p:nvPicPr>
        <p:blipFill>
          <a:blip r:embed="rId2" cstate="print"/>
          <a:stretch>
            <a:fillRect/>
          </a:stretch>
        </p:blipFill>
        <p:spPr>
          <a:xfrm>
            <a:off x="8213841" y="409574"/>
            <a:ext cx="465816" cy="520559"/>
          </a:xfrm>
          <a:prstGeom prst="rect">
            <a:avLst/>
          </a:prstGeom>
        </p:spPr>
      </p:pic>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3" name="Rectangle 12"/>
          <p:cNvSpPr/>
          <p:nvPr userDrawn="1"/>
        </p:nvSpPr>
        <p:spPr>
          <a:xfrm>
            <a:off x="228600" y="228600"/>
            <a:ext cx="8686800" cy="1143000"/>
          </a:xfrm>
          <a:prstGeom prst="rect">
            <a:avLst/>
          </a:prstGeom>
          <a:solidFill>
            <a:srgbClr val="B8E2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199" y="439039"/>
            <a:ext cx="7534656" cy="780161"/>
          </a:xfrm>
        </p:spPr>
        <p:txBody>
          <a:bodyPr lIns="0" tIns="0" rIns="0" bIns="0" anchor="t" anchorCtr="0">
            <a:normAutofit/>
          </a:bodyPr>
          <a:lstStyle>
            <a:lvl1pPr algn="l">
              <a:defRPr sz="2400">
                <a:solidFill>
                  <a:srgbClr val="0050AA"/>
                </a:solidFill>
                <a:latin typeface="Arial"/>
                <a:cs typeface="Arial"/>
              </a:defRPr>
            </a:lvl1pPr>
          </a:lstStyle>
          <a:p>
            <a:r>
              <a:rPr lang="en-US"/>
              <a:t>Click to edit Master title style</a:t>
            </a:r>
            <a:endParaRPr lang="en-US" dirty="0"/>
          </a:p>
        </p:txBody>
      </p:sp>
      <p:sp>
        <p:nvSpPr>
          <p:cNvPr id="3" name="Text Placeholder 2"/>
          <p:cNvSpPr>
            <a:spLocks noGrp="1"/>
          </p:cNvSpPr>
          <p:nvPr>
            <p:ph type="body" idx="1"/>
          </p:nvPr>
        </p:nvSpPr>
        <p:spPr>
          <a:xfrm>
            <a:off x="457200" y="1597833"/>
            <a:ext cx="4040188" cy="388881"/>
          </a:xfrm>
        </p:spPr>
        <p:txBody>
          <a:bodyPr lIns="0" tIns="0" rIns="0" bIns="0" anchor="t" anchorCtr="0">
            <a:normAutofit/>
          </a:bodyPr>
          <a:lstStyle>
            <a:lvl1pPr marL="0" indent="0">
              <a:buNone/>
              <a:defRPr sz="2000" b="0">
                <a:solidFill>
                  <a:srgbClr val="333333"/>
                </a:solidFill>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986714"/>
            <a:ext cx="4040188" cy="4566486"/>
          </a:xfrm>
        </p:spPr>
        <p:txBody>
          <a:bodyPr lIns="0" tIns="0" rIns="0" bIns="0">
            <a:normAutofit/>
          </a:bodyPr>
          <a:lstStyle>
            <a:lvl1pPr>
              <a:spcBef>
                <a:spcPts val="528"/>
              </a:spcBef>
              <a:spcAft>
                <a:spcPts val="528"/>
              </a:spcAft>
              <a:buClr>
                <a:srgbClr val="333333"/>
              </a:buClr>
              <a:defRPr sz="2000">
                <a:solidFill>
                  <a:srgbClr val="333333"/>
                </a:solidFill>
                <a:latin typeface="Arial"/>
                <a:cs typeface="Arial"/>
              </a:defRPr>
            </a:lvl1pPr>
            <a:lvl2pPr>
              <a:spcBef>
                <a:spcPts val="528"/>
              </a:spcBef>
              <a:spcAft>
                <a:spcPts val="528"/>
              </a:spcAft>
              <a:buClr>
                <a:srgbClr val="333333"/>
              </a:buClr>
              <a:defRPr sz="1800">
                <a:solidFill>
                  <a:srgbClr val="333333"/>
                </a:solidFill>
                <a:latin typeface="Arial"/>
                <a:cs typeface="Arial"/>
              </a:defRPr>
            </a:lvl2pPr>
            <a:lvl3pPr>
              <a:spcBef>
                <a:spcPts val="528"/>
              </a:spcBef>
              <a:spcAft>
                <a:spcPts val="528"/>
              </a:spcAft>
              <a:buClr>
                <a:srgbClr val="333333"/>
              </a:buClr>
              <a:defRPr sz="1800">
                <a:solidFill>
                  <a:srgbClr val="333333"/>
                </a:solidFill>
                <a:latin typeface="Arial"/>
                <a:cs typeface="Arial"/>
              </a:defRPr>
            </a:lvl3pPr>
            <a:lvl4pPr>
              <a:spcBef>
                <a:spcPts val="528"/>
              </a:spcBef>
              <a:spcAft>
                <a:spcPts val="528"/>
              </a:spcAft>
              <a:buClr>
                <a:srgbClr val="333333"/>
              </a:buClr>
              <a:buSzPct val="65000"/>
              <a:buFont typeface="Wingdings 3" charset="2"/>
              <a:buChar char=""/>
              <a:defRPr sz="1800">
                <a:solidFill>
                  <a:srgbClr val="333333"/>
                </a:solidFill>
                <a:latin typeface="Arial"/>
                <a:cs typeface="Arial"/>
              </a:defRPr>
            </a:lvl4pPr>
            <a:lvl5pPr>
              <a:spcBef>
                <a:spcPts val="528"/>
              </a:spcBef>
              <a:spcAft>
                <a:spcPts val="528"/>
              </a:spcAft>
              <a:buClr>
                <a:srgbClr val="333333"/>
              </a:buClr>
              <a:buSzPct val="65000"/>
              <a:buFont typeface="Courier New"/>
              <a:buChar char="o"/>
              <a:defRPr sz="1800">
                <a:solidFill>
                  <a:srgbClr val="333333"/>
                </a:solidFill>
                <a:latin typeface="Arial"/>
                <a:cs typeface="Arial"/>
              </a:defRPr>
            </a:lvl5pPr>
            <a:lvl6pPr>
              <a:defRPr sz="1800">
                <a:latin typeface="Arial"/>
                <a:cs typeface="Arial"/>
              </a:defRPr>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Slide Number Placeholder 5"/>
          <p:cNvSpPr>
            <a:spLocks noGrp="1"/>
          </p:cNvSpPr>
          <p:nvPr>
            <p:ph type="sldNum" sz="quarter" idx="12"/>
          </p:nvPr>
        </p:nvSpPr>
        <p:spPr>
          <a:xfrm>
            <a:off x="8388450" y="6635235"/>
            <a:ext cx="526949" cy="222765"/>
          </a:xfrm>
          <a:prstGeom prst="rect">
            <a:avLst/>
          </a:prstGeom>
        </p:spPr>
        <p:txBody>
          <a:bodyPr lIns="0" tIns="0" rIns="0" bIns="0" anchor="t" anchorCtr="0"/>
          <a:lstStyle>
            <a:lvl1pPr algn="r">
              <a:defRPr sz="900">
                <a:solidFill>
                  <a:srgbClr val="333333"/>
                </a:solidFill>
                <a:latin typeface="Arial"/>
                <a:cs typeface="Arial"/>
              </a:defRPr>
            </a:lvl1pPr>
          </a:lstStyle>
          <a:p>
            <a:fld id="{B4DB0E65-EF00-7F4C-860A-46B7C286D3E3}" type="slidenum">
              <a:rPr lang="en-US" smtClean="0"/>
              <a:pPr/>
              <a:t>‹#›</a:t>
            </a:fld>
            <a:endParaRPr lang="en-US" dirty="0"/>
          </a:p>
        </p:txBody>
      </p:sp>
      <p:sp>
        <p:nvSpPr>
          <p:cNvPr id="18" name="Text Placeholder 2"/>
          <p:cNvSpPr>
            <a:spLocks noGrp="1"/>
          </p:cNvSpPr>
          <p:nvPr>
            <p:ph type="body" idx="13"/>
          </p:nvPr>
        </p:nvSpPr>
        <p:spPr>
          <a:xfrm>
            <a:off x="4722812" y="1597833"/>
            <a:ext cx="4040188" cy="388881"/>
          </a:xfrm>
        </p:spPr>
        <p:txBody>
          <a:bodyPr lIns="0" tIns="0" rIns="0" bIns="0" anchor="t" anchorCtr="0">
            <a:normAutofit/>
          </a:bodyPr>
          <a:lstStyle>
            <a:lvl1pPr marL="0" indent="0">
              <a:buNone/>
              <a:defRPr sz="2000" b="0">
                <a:solidFill>
                  <a:srgbClr val="333333"/>
                </a:solidFill>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Content Placeholder 3"/>
          <p:cNvSpPr>
            <a:spLocks noGrp="1"/>
          </p:cNvSpPr>
          <p:nvPr>
            <p:ph sz="half" idx="14"/>
          </p:nvPr>
        </p:nvSpPr>
        <p:spPr>
          <a:xfrm>
            <a:off x="4722812" y="1986714"/>
            <a:ext cx="4040188" cy="4566486"/>
          </a:xfrm>
        </p:spPr>
        <p:txBody>
          <a:bodyPr lIns="0" tIns="0" rIns="0" bIns="0">
            <a:normAutofit/>
          </a:bodyPr>
          <a:lstStyle>
            <a:lvl1pPr>
              <a:spcBef>
                <a:spcPts val="528"/>
              </a:spcBef>
              <a:spcAft>
                <a:spcPts val="528"/>
              </a:spcAft>
              <a:buClr>
                <a:srgbClr val="333333"/>
              </a:buClr>
              <a:defRPr sz="2000">
                <a:solidFill>
                  <a:srgbClr val="333333"/>
                </a:solidFill>
                <a:latin typeface="Arial"/>
                <a:cs typeface="Arial"/>
              </a:defRPr>
            </a:lvl1pPr>
            <a:lvl2pPr>
              <a:spcBef>
                <a:spcPts val="528"/>
              </a:spcBef>
              <a:spcAft>
                <a:spcPts val="528"/>
              </a:spcAft>
              <a:buClr>
                <a:srgbClr val="333333"/>
              </a:buClr>
              <a:defRPr sz="1800">
                <a:solidFill>
                  <a:srgbClr val="333333"/>
                </a:solidFill>
                <a:latin typeface="Arial"/>
                <a:cs typeface="Arial"/>
              </a:defRPr>
            </a:lvl2pPr>
            <a:lvl3pPr>
              <a:spcBef>
                <a:spcPts val="528"/>
              </a:spcBef>
              <a:spcAft>
                <a:spcPts val="528"/>
              </a:spcAft>
              <a:buClr>
                <a:srgbClr val="333333"/>
              </a:buClr>
              <a:defRPr sz="1800">
                <a:solidFill>
                  <a:srgbClr val="333333"/>
                </a:solidFill>
                <a:latin typeface="Arial"/>
                <a:cs typeface="Arial"/>
              </a:defRPr>
            </a:lvl3pPr>
            <a:lvl4pPr>
              <a:spcBef>
                <a:spcPts val="528"/>
              </a:spcBef>
              <a:spcAft>
                <a:spcPts val="528"/>
              </a:spcAft>
              <a:buClr>
                <a:srgbClr val="333333"/>
              </a:buClr>
              <a:buSzPct val="65000"/>
              <a:buFont typeface="Wingdings 3" charset="2"/>
              <a:buChar char=""/>
              <a:defRPr sz="1800">
                <a:solidFill>
                  <a:srgbClr val="333333"/>
                </a:solidFill>
                <a:latin typeface="Arial"/>
                <a:cs typeface="Arial"/>
              </a:defRPr>
            </a:lvl4pPr>
            <a:lvl5pPr>
              <a:spcBef>
                <a:spcPts val="528"/>
              </a:spcBef>
              <a:spcAft>
                <a:spcPts val="528"/>
              </a:spcAft>
              <a:buClr>
                <a:srgbClr val="333333"/>
              </a:buClr>
              <a:buSzPct val="65000"/>
              <a:buFont typeface="Courier New"/>
              <a:buChar char="o"/>
              <a:defRPr sz="1800">
                <a:solidFill>
                  <a:srgbClr val="333333"/>
                </a:solidFill>
                <a:latin typeface="Arial"/>
                <a:cs typeface="Arial"/>
              </a:defRPr>
            </a:lvl5pPr>
            <a:lvl6pPr>
              <a:defRPr sz="1800">
                <a:latin typeface="Arial"/>
                <a:cs typeface="Arial"/>
              </a:defRPr>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 name="Picture 9" descr="Hallmark_vert_rgb.png"/>
          <p:cNvPicPr>
            <a:picLocks noChangeAspect="1"/>
          </p:cNvPicPr>
          <p:nvPr userDrawn="1"/>
        </p:nvPicPr>
        <p:blipFill>
          <a:blip r:embed="rId2" cstate="print"/>
          <a:stretch>
            <a:fillRect/>
          </a:stretch>
        </p:blipFill>
        <p:spPr>
          <a:xfrm>
            <a:off x="8213841" y="409574"/>
            <a:ext cx="465816" cy="520559"/>
          </a:xfrm>
          <a:prstGeom prst="rect">
            <a:avLst/>
          </a:prstGeom>
        </p:spPr>
      </p:pic>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10" name="Rectangle 9"/>
          <p:cNvSpPr/>
          <p:nvPr userDrawn="1"/>
        </p:nvSpPr>
        <p:spPr>
          <a:xfrm>
            <a:off x="228600" y="1447799"/>
            <a:ext cx="8686800" cy="5105401"/>
          </a:xfrm>
          <a:prstGeom prst="rect">
            <a:avLst/>
          </a:prstGeom>
          <a:solidFill>
            <a:srgbClr val="0050A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sp>
        <p:nvSpPr>
          <p:cNvPr id="11" name="Rectangle 10"/>
          <p:cNvSpPr/>
          <p:nvPr userDrawn="1"/>
        </p:nvSpPr>
        <p:spPr>
          <a:xfrm>
            <a:off x="4495800" y="1447799"/>
            <a:ext cx="4419600" cy="5105402"/>
          </a:xfrm>
          <a:prstGeom prst="rect">
            <a:avLst/>
          </a:prstGeom>
          <a:solidFill>
            <a:srgbClr val="009DD9">
              <a:alpha val="5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sp>
        <p:nvSpPr>
          <p:cNvPr id="2" name="Title 1"/>
          <p:cNvSpPr>
            <a:spLocks noGrp="1"/>
          </p:cNvSpPr>
          <p:nvPr>
            <p:ph type="title"/>
          </p:nvPr>
        </p:nvSpPr>
        <p:spPr>
          <a:xfrm>
            <a:off x="457200" y="439278"/>
            <a:ext cx="7534656" cy="779922"/>
          </a:xfrm>
        </p:spPr>
        <p:txBody>
          <a:bodyPr lIns="0" tIns="0" rIns="0" bIns="0" anchor="t" anchorCtr="0">
            <a:normAutofit/>
          </a:bodyPr>
          <a:lstStyle>
            <a:lvl1pPr algn="l">
              <a:defRPr sz="2400">
                <a:solidFill>
                  <a:srgbClr val="0050AA"/>
                </a:solidFill>
                <a:latin typeface="Arial"/>
                <a:cs typeface="Arial"/>
              </a:defRPr>
            </a:lvl1pPr>
          </a:lstStyle>
          <a:p>
            <a:r>
              <a:rPr lang="en-US"/>
              <a:t>Click to edit Master title style</a:t>
            </a:r>
            <a:endParaRPr lang="en-US" dirty="0"/>
          </a:p>
        </p:txBody>
      </p:sp>
      <p:sp>
        <p:nvSpPr>
          <p:cNvPr id="3" name="Content Placeholder 2"/>
          <p:cNvSpPr>
            <a:spLocks noGrp="1"/>
          </p:cNvSpPr>
          <p:nvPr>
            <p:ph sz="half" idx="1"/>
          </p:nvPr>
        </p:nvSpPr>
        <p:spPr>
          <a:xfrm>
            <a:off x="457200" y="1599351"/>
            <a:ext cx="3886200" cy="4953850"/>
          </a:xfrm>
        </p:spPr>
        <p:txBody>
          <a:bodyPr lIns="0" tIns="0" rIns="0" bIns="0">
            <a:normAutofit/>
          </a:bodyPr>
          <a:lstStyle>
            <a:lvl1pPr>
              <a:spcBef>
                <a:spcPts val="528"/>
              </a:spcBef>
              <a:spcAft>
                <a:spcPts val="528"/>
              </a:spcAft>
              <a:buClr>
                <a:srgbClr val="FFFFFF"/>
              </a:buClr>
              <a:buFont typeface="Wingdings" charset="2"/>
              <a:buChar char="§"/>
              <a:defRPr sz="2000">
                <a:solidFill>
                  <a:schemeClr val="bg1"/>
                </a:solidFill>
                <a:latin typeface="Arial"/>
                <a:cs typeface="Arial"/>
              </a:defRPr>
            </a:lvl1pPr>
            <a:lvl2pPr>
              <a:spcBef>
                <a:spcPts val="528"/>
              </a:spcBef>
              <a:spcAft>
                <a:spcPts val="528"/>
              </a:spcAft>
              <a:buClr>
                <a:srgbClr val="FFFFFF"/>
              </a:buClr>
              <a:defRPr sz="1800">
                <a:solidFill>
                  <a:schemeClr val="bg1"/>
                </a:solidFill>
                <a:latin typeface="Arial"/>
                <a:cs typeface="Arial"/>
              </a:defRPr>
            </a:lvl2pPr>
            <a:lvl3pPr>
              <a:spcBef>
                <a:spcPts val="528"/>
              </a:spcBef>
              <a:spcAft>
                <a:spcPts val="528"/>
              </a:spcAft>
              <a:buClr>
                <a:srgbClr val="FFFFFF"/>
              </a:buClr>
              <a:defRPr sz="1800">
                <a:solidFill>
                  <a:schemeClr val="bg1"/>
                </a:solidFill>
                <a:latin typeface="Arial"/>
                <a:cs typeface="Arial"/>
              </a:defRPr>
            </a:lvl3pPr>
            <a:lvl4pPr>
              <a:spcBef>
                <a:spcPts val="528"/>
              </a:spcBef>
              <a:spcAft>
                <a:spcPts val="528"/>
              </a:spcAft>
              <a:buClr>
                <a:srgbClr val="FFFFFF"/>
              </a:buClr>
              <a:buSzPct val="65000"/>
              <a:buFont typeface="Wingdings 3" charset="2"/>
              <a:buChar char=""/>
              <a:defRPr sz="1800">
                <a:solidFill>
                  <a:schemeClr val="bg1"/>
                </a:solidFill>
                <a:latin typeface="Arial"/>
                <a:cs typeface="Arial"/>
              </a:defRPr>
            </a:lvl4pPr>
            <a:lvl5pPr>
              <a:spcBef>
                <a:spcPts val="528"/>
              </a:spcBef>
              <a:spcAft>
                <a:spcPts val="528"/>
              </a:spcAft>
              <a:buClr>
                <a:srgbClr val="FFFFFF"/>
              </a:buClr>
              <a:buSzPct val="65000"/>
              <a:buFont typeface="Courier New"/>
              <a:buChar char="o"/>
              <a:defRPr sz="1800">
                <a:solidFill>
                  <a:schemeClr val="bg1"/>
                </a:solidFill>
                <a:latin typeface="Arial"/>
                <a:cs typeface="Aria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sz="half" idx="13"/>
          </p:nvPr>
        </p:nvSpPr>
        <p:spPr>
          <a:xfrm>
            <a:off x="4724400" y="1599351"/>
            <a:ext cx="4038600" cy="4953850"/>
          </a:xfrm>
        </p:spPr>
        <p:txBody>
          <a:bodyPr lIns="0" tIns="0" rIns="0" bIns="0">
            <a:normAutofit/>
          </a:bodyPr>
          <a:lstStyle>
            <a:lvl1pPr>
              <a:spcBef>
                <a:spcPts val="528"/>
              </a:spcBef>
              <a:spcAft>
                <a:spcPts val="528"/>
              </a:spcAft>
              <a:buClr>
                <a:srgbClr val="FFFFFF"/>
              </a:buClr>
              <a:buFont typeface="Wingdings" charset="2"/>
              <a:buChar char="§"/>
              <a:defRPr sz="2000">
                <a:solidFill>
                  <a:schemeClr val="bg1"/>
                </a:solidFill>
                <a:latin typeface="Arial"/>
                <a:cs typeface="Arial"/>
              </a:defRPr>
            </a:lvl1pPr>
            <a:lvl2pPr>
              <a:spcBef>
                <a:spcPts val="528"/>
              </a:spcBef>
              <a:spcAft>
                <a:spcPts val="528"/>
              </a:spcAft>
              <a:buClr>
                <a:srgbClr val="FFFFFF"/>
              </a:buClr>
              <a:defRPr sz="1800">
                <a:solidFill>
                  <a:schemeClr val="bg1"/>
                </a:solidFill>
                <a:latin typeface="Arial"/>
                <a:cs typeface="Arial"/>
              </a:defRPr>
            </a:lvl2pPr>
            <a:lvl3pPr>
              <a:spcBef>
                <a:spcPts val="528"/>
              </a:spcBef>
              <a:spcAft>
                <a:spcPts val="528"/>
              </a:spcAft>
              <a:buClr>
                <a:srgbClr val="FFFFFF"/>
              </a:buClr>
              <a:defRPr sz="1800">
                <a:solidFill>
                  <a:schemeClr val="bg1"/>
                </a:solidFill>
                <a:latin typeface="Arial"/>
                <a:cs typeface="Arial"/>
              </a:defRPr>
            </a:lvl3pPr>
            <a:lvl4pPr>
              <a:spcBef>
                <a:spcPts val="528"/>
              </a:spcBef>
              <a:spcAft>
                <a:spcPts val="528"/>
              </a:spcAft>
              <a:buClr>
                <a:srgbClr val="FFFFFF"/>
              </a:buClr>
              <a:buSzPct val="65000"/>
              <a:buFont typeface="Wingdings 3" charset="2"/>
              <a:buChar char=""/>
              <a:defRPr sz="1800">
                <a:solidFill>
                  <a:schemeClr val="bg1"/>
                </a:solidFill>
                <a:latin typeface="Arial"/>
                <a:cs typeface="Arial"/>
              </a:defRPr>
            </a:lvl4pPr>
            <a:lvl5pPr>
              <a:spcBef>
                <a:spcPts val="528"/>
              </a:spcBef>
              <a:spcAft>
                <a:spcPts val="528"/>
              </a:spcAft>
              <a:buClr>
                <a:srgbClr val="FFFFFF"/>
              </a:buClr>
              <a:buSzPct val="65000"/>
              <a:buFont typeface="Courier New"/>
              <a:buChar char="o"/>
              <a:defRPr sz="1800">
                <a:solidFill>
                  <a:schemeClr val="bg1"/>
                </a:solidFill>
                <a:latin typeface="Arial"/>
                <a:cs typeface="Aria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Slide Number Placeholder 5"/>
          <p:cNvSpPr>
            <a:spLocks noGrp="1"/>
          </p:cNvSpPr>
          <p:nvPr>
            <p:ph type="sldNum" sz="quarter" idx="12"/>
          </p:nvPr>
        </p:nvSpPr>
        <p:spPr>
          <a:xfrm>
            <a:off x="8388450" y="6635235"/>
            <a:ext cx="526949" cy="222765"/>
          </a:xfrm>
          <a:prstGeom prst="rect">
            <a:avLst/>
          </a:prstGeom>
        </p:spPr>
        <p:txBody>
          <a:bodyPr lIns="0" tIns="0" rIns="0" bIns="0" anchor="t" anchorCtr="0"/>
          <a:lstStyle>
            <a:lvl1pPr algn="r">
              <a:defRPr sz="900">
                <a:solidFill>
                  <a:srgbClr val="333333"/>
                </a:solidFill>
                <a:latin typeface="Arial"/>
                <a:cs typeface="Arial"/>
              </a:defRPr>
            </a:lvl1pPr>
          </a:lstStyle>
          <a:p>
            <a:fld id="{B4DB0E65-EF00-7F4C-860A-46B7C286D3E3}" type="slidenum">
              <a:rPr lang="en-US" smtClean="0"/>
              <a:pPr/>
              <a:t>‹#›</a:t>
            </a:fld>
            <a:endParaRPr lang="en-US" dirty="0"/>
          </a:p>
        </p:txBody>
      </p:sp>
      <p:pic>
        <p:nvPicPr>
          <p:cNvPr id="13" name="Picture 12" descr="Hallmark_vert_rgb.png"/>
          <p:cNvPicPr>
            <a:picLocks noChangeAspect="1"/>
          </p:cNvPicPr>
          <p:nvPr userDrawn="1"/>
        </p:nvPicPr>
        <p:blipFill>
          <a:blip r:embed="rId2" cstate="print"/>
          <a:stretch>
            <a:fillRect/>
          </a:stretch>
        </p:blipFill>
        <p:spPr>
          <a:xfrm>
            <a:off x="8213841" y="409574"/>
            <a:ext cx="465816" cy="520559"/>
          </a:xfrm>
          <a:prstGeom prst="rect">
            <a:avLst/>
          </a:prstGeom>
        </p:spPr>
      </p:pic>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sp>
        <p:nvSpPr>
          <p:cNvPr id="10" name="Rectangle 9"/>
          <p:cNvSpPr/>
          <p:nvPr userDrawn="1"/>
        </p:nvSpPr>
        <p:spPr>
          <a:xfrm>
            <a:off x="228600" y="1447799"/>
            <a:ext cx="8686800" cy="5105401"/>
          </a:xfrm>
          <a:prstGeom prst="rect">
            <a:avLst/>
          </a:prstGeom>
          <a:solidFill>
            <a:srgbClr val="0050A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sp>
        <p:nvSpPr>
          <p:cNvPr id="11" name="Rectangle 10"/>
          <p:cNvSpPr/>
          <p:nvPr userDrawn="1"/>
        </p:nvSpPr>
        <p:spPr>
          <a:xfrm>
            <a:off x="228600" y="1447799"/>
            <a:ext cx="4267200" cy="5105402"/>
          </a:xfrm>
          <a:prstGeom prst="rect">
            <a:avLst/>
          </a:prstGeom>
          <a:solidFill>
            <a:srgbClr val="009DD9">
              <a:alpha val="5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sp>
        <p:nvSpPr>
          <p:cNvPr id="2" name="Title 1"/>
          <p:cNvSpPr>
            <a:spLocks noGrp="1"/>
          </p:cNvSpPr>
          <p:nvPr>
            <p:ph type="title"/>
          </p:nvPr>
        </p:nvSpPr>
        <p:spPr>
          <a:xfrm>
            <a:off x="457200" y="439278"/>
            <a:ext cx="7534656" cy="779922"/>
          </a:xfrm>
        </p:spPr>
        <p:txBody>
          <a:bodyPr lIns="0" tIns="0" rIns="0" bIns="0" anchor="t" anchorCtr="0">
            <a:normAutofit/>
          </a:bodyPr>
          <a:lstStyle>
            <a:lvl1pPr algn="l">
              <a:defRPr sz="2400">
                <a:solidFill>
                  <a:srgbClr val="0050AA"/>
                </a:solidFill>
                <a:latin typeface="Arial"/>
                <a:cs typeface="Arial"/>
              </a:defRPr>
            </a:lvl1pPr>
          </a:lstStyle>
          <a:p>
            <a:r>
              <a:rPr lang="en-US"/>
              <a:t>Click to edit Master title style</a:t>
            </a:r>
            <a:endParaRPr lang="en-US" dirty="0"/>
          </a:p>
        </p:txBody>
      </p:sp>
      <p:sp>
        <p:nvSpPr>
          <p:cNvPr id="3" name="Content Placeholder 2"/>
          <p:cNvSpPr>
            <a:spLocks noGrp="1"/>
          </p:cNvSpPr>
          <p:nvPr>
            <p:ph sz="half" idx="1"/>
          </p:nvPr>
        </p:nvSpPr>
        <p:spPr>
          <a:xfrm>
            <a:off x="457200" y="1599351"/>
            <a:ext cx="3886200" cy="4953850"/>
          </a:xfrm>
        </p:spPr>
        <p:txBody>
          <a:bodyPr lIns="0" tIns="0" rIns="0" bIns="0">
            <a:normAutofit/>
          </a:bodyPr>
          <a:lstStyle>
            <a:lvl1pPr>
              <a:spcBef>
                <a:spcPts val="528"/>
              </a:spcBef>
              <a:spcAft>
                <a:spcPts val="528"/>
              </a:spcAft>
              <a:buClr>
                <a:srgbClr val="FFFFFF"/>
              </a:buClr>
              <a:buFont typeface="Wingdings" charset="2"/>
              <a:buChar char="§"/>
              <a:defRPr sz="2000">
                <a:solidFill>
                  <a:schemeClr val="bg1"/>
                </a:solidFill>
                <a:latin typeface="Arial"/>
                <a:cs typeface="Arial"/>
              </a:defRPr>
            </a:lvl1pPr>
            <a:lvl2pPr>
              <a:spcBef>
                <a:spcPts val="528"/>
              </a:spcBef>
              <a:spcAft>
                <a:spcPts val="528"/>
              </a:spcAft>
              <a:buClr>
                <a:srgbClr val="FFFFFF"/>
              </a:buClr>
              <a:defRPr sz="1800">
                <a:solidFill>
                  <a:schemeClr val="bg1"/>
                </a:solidFill>
                <a:latin typeface="Arial"/>
                <a:cs typeface="Arial"/>
              </a:defRPr>
            </a:lvl2pPr>
            <a:lvl3pPr>
              <a:spcBef>
                <a:spcPts val="528"/>
              </a:spcBef>
              <a:spcAft>
                <a:spcPts val="528"/>
              </a:spcAft>
              <a:buClr>
                <a:srgbClr val="FFFFFF"/>
              </a:buClr>
              <a:defRPr sz="1800">
                <a:solidFill>
                  <a:schemeClr val="bg1"/>
                </a:solidFill>
                <a:latin typeface="Arial"/>
                <a:cs typeface="Arial"/>
              </a:defRPr>
            </a:lvl3pPr>
            <a:lvl4pPr>
              <a:spcBef>
                <a:spcPts val="528"/>
              </a:spcBef>
              <a:spcAft>
                <a:spcPts val="528"/>
              </a:spcAft>
              <a:buClr>
                <a:srgbClr val="FFFFFF"/>
              </a:buClr>
              <a:buSzPct val="65000"/>
              <a:buFont typeface="Wingdings 3" charset="2"/>
              <a:buChar char=""/>
              <a:defRPr sz="1800">
                <a:solidFill>
                  <a:schemeClr val="bg1"/>
                </a:solidFill>
                <a:latin typeface="Arial"/>
                <a:cs typeface="Arial"/>
              </a:defRPr>
            </a:lvl4pPr>
            <a:lvl5pPr>
              <a:spcBef>
                <a:spcPts val="528"/>
              </a:spcBef>
              <a:spcAft>
                <a:spcPts val="528"/>
              </a:spcAft>
              <a:buClr>
                <a:srgbClr val="FFFFFF"/>
              </a:buClr>
              <a:buSzPct val="65000"/>
              <a:buFont typeface="Courier New"/>
              <a:buChar char="o"/>
              <a:defRPr sz="1800">
                <a:solidFill>
                  <a:schemeClr val="bg1"/>
                </a:solidFill>
                <a:latin typeface="Arial"/>
                <a:cs typeface="Aria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sz="half" idx="13"/>
          </p:nvPr>
        </p:nvSpPr>
        <p:spPr>
          <a:xfrm>
            <a:off x="4724400" y="1599351"/>
            <a:ext cx="4038600" cy="4953850"/>
          </a:xfrm>
        </p:spPr>
        <p:txBody>
          <a:bodyPr lIns="0" tIns="0" rIns="0" bIns="0">
            <a:normAutofit/>
          </a:bodyPr>
          <a:lstStyle>
            <a:lvl1pPr>
              <a:spcBef>
                <a:spcPts val="528"/>
              </a:spcBef>
              <a:spcAft>
                <a:spcPts val="528"/>
              </a:spcAft>
              <a:buClr>
                <a:srgbClr val="FFFFFF"/>
              </a:buClr>
              <a:buFont typeface="Wingdings" charset="2"/>
              <a:buChar char="§"/>
              <a:defRPr sz="2000">
                <a:solidFill>
                  <a:schemeClr val="bg1"/>
                </a:solidFill>
                <a:latin typeface="Arial"/>
                <a:cs typeface="Arial"/>
              </a:defRPr>
            </a:lvl1pPr>
            <a:lvl2pPr>
              <a:spcBef>
                <a:spcPts val="528"/>
              </a:spcBef>
              <a:spcAft>
                <a:spcPts val="528"/>
              </a:spcAft>
              <a:buClr>
                <a:srgbClr val="FFFFFF"/>
              </a:buClr>
              <a:defRPr sz="1800">
                <a:solidFill>
                  <a:schemeClr val="bg1"/>
                </a:solidFill>
                <a:latin typeface="Arial"/>
                <a:cs typeface="Arial"/>
              </a:defRPr>
            </a:lvl2pPr>
            <a:lvl3pPr>
              <a:spcBef>
                <a:spcPts val="528"/>
              </a:spcBef>
              <a:spcAft>
                <a:spcPts val="528"/>
              </a:spcAft>
              <a:buClr>
                <a:srgbClr val="FFFFFF"/>
              </a:buClr>
              <a:defRPr sz="1800">
                <a:solidFill>
                  <a:schemeClr val="bg1"/>
                </a:solidFill>
                <a:latin typeface="Arial"/>
                <a:cs typeface="Arial"/>
              </a:defRPr>
            </a:lvl3pPr>
            <a:lvl4pPr>
              <a:spcBef>
                <a:spcPts val="528"/>
              </a:spcBef>
              <a:spcAft>
                <a:spcPts val="528"/>
              </a:spcAft>
              <a:buClr>
                <a:srgbClr val="FFFFFF"/>
              </a:buClr>
              <a:buSzPct val="65000"/>
              <a:buFont typeface="Wingdings 3" charset="2"/>
              <a:buChar char=""/>
              <a:defRPr sz="1800">
                <a:solidFill>
                  <a:schemeClr val="bg1"/>
                </a:solidFill>
                <a:latin typeface="Arial"/>
                <a:cs typeface="Arial"/>
              </a:defRPr>
            </a:lvl4pPr>
            <a:lvl5pPr>
              <a:spcBef>
                <a:spcPts val="528"/>
              </a:spcBef>
              <a:spcAft>
                <a:spcPts val="528"/>
              </a:spcAft>
              <a:buClr>
                <a:srgbClr val="FFFFFF"/>
              </a:buClr>
              <a:buSzPct val="65000"/>
              <a:buFont typeface="Courier New"/>
              <a:buChar char="o"/>
              <a:defRPr sz="1800">
                <a:solidFill>
                  <a:schemeClr val="bg1"/>
                </a:solidFill>
                <a:latin typeface="Arial"/>
                <a:cs typeface="Aria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Slide Number Placeholder 5"/>
          <p:cNvSpPr>
            <a:spLocks noGrp="1"/>
          </p:cNvSpPr>
          <p:nvPr>
            <p:ph type="sldNum" sz="quarter" idx="12"/>
          </p:nvPr>
        </p:nvSpPr>
        <p:spPr>
          <a:xfrm>
            <a:off x="8388450" y="6635235"/>
            <a:ext cx="526949" cy="222765"/>
          </a:xfrm>
          <a:prstGeom prst="rect">
            <a:avLst/>
          </a:prstGeom>
        </p:spPr>
        <p:txBody>
          <a:bodyPr lIns="0" tIns="0" rIns="0" bIns="0" anchor="t" anchorCtr="0"/>
          <a:lstStyle>
            <a:lvl1pPr algn="r">
              <a:defRPr sz="900">
                <a:solidFill>
                  <a:srgbClr val="333333"/>
                </a:solidFill>
                <a:latin typeface="Arial"/>
                <a:cs typeface="Arial"/>
              </a:defRPr>
            </a:lvl1pPr>
          </a:lstStyle>
          <a:p>
            <a:fld id="{B4DB0E65-EF00-7F4C-860A-46B7C286D3E3}" type="slidenum">
              <a:rPr lang="en-US" smtClean="0"/>
              <a:pPr/>
              <a:t>‹#›</a:t>
            </a:fld>
            <a:endParaRPr lang="en-US" dirty="0"/>
          </a:p>
        </p:txBody>
      </p:sp>
      <p:pic>
        <p:nvPicPr>
          <p:cNvPr id="13" name="Picture 12" descr="Hallmark_vert_rgb.png"/>
          <p:cNvPicPr>
            <a:picLocks noChangeAspect="1"/>
          </p:cNvPicPr>
          <p:nvPr userDrawn="1"/>
        </p:nvPicPr>
        <p:blipFill>
          <a:blip r:embed="rId2" cstate="print"/>
          <a:stretch>
            <a:fillRect/>
          </a:stretch>
        </p:blipFill>
        <p:spPr>
          <a:xfrm>
            <a:off x="8213841" y="409574"/>
            <a:ext cx="465816" cy="520559"/>
          </a:xfrm>
          <a:prstGeom prst="rect">
            <a:avLst/>
          </a:prstGeom>
        </p:spPr>
      </p:pic>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Two Content">
    <p:spTree>
      <p:nvGrpSpPr>
        <p:cNvPr id="1" name=""/>
        <p:cNvGrpSpPr/>
        <p:nvPr/>
      </p:nvGrpSpPr>
      <p:grpSpPr>
        <a:xfrm>
          <a:off x="0" y="0"/>
          <a:ext cx="0" cy="0"/>
          <a:chOff x="0" y="0"/>
          <a:chExt cx="0" cy="0"/>
        </a:xfrm>
      </p:grpSpPr>
      <p:sp>
        <p:nvSpPr>
          <p:cNvPr id="10" name="Rectangle 9"/>
          <p:cNvSpPr/>
          <p:nvPr userDrawn="1"/>
        </p:nvSpPr>
        <p:spPr>
          <a:xfrm>
            <a:off x="228600" y="1447799"/>
            <a:ext cx="8686800" cy="5105401"/>
          </a:xfrm>
          <a:prstGeom prst="rect">
            <a:avLst/>
          </a:prstGeom>
          <a:solidFill>
            <a:srgbClr val="0050A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sp>
        <p:nvSpPr>
          <p:cNvPr id="11" name="Rectangle 10"/>
          <p:cNvSpPr/>
          <p:nvPr userDrawn="1"/>
        </p:nvSpPr>
        <p:spPr>
          <a:xfrm>
            <a:off x="228600" y="1447799"/>
            <a:ext cx="4267200" cy="5105402"/>
          </a:xfrm>
          <a:prstGeom prst="rect">
            <a:avLst/>
          </a:prstGeom>
          <a:solidFill>
            <a:schemeClr val="bg1"/>
          </a:solidFill>
          <a:ln>
            <a:solidFill>
              <a:srgbClr val="A5A7A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sp>
        <p:nvSpPr>
          <p:cNvPr id="2" name="Title 1"/>
          <p:cNvSpPr>
            <a:spLocks noGrp="1"/>
          </p:cNvSpPr>
          <p:nvPr>
            <p:ph type="title"/>
          </p:nvPr>
        </p:nvSpPr>
        <p:spPr>
          <a:xfrm>
            <a:off x="457200" y="439278"/>
            <a:ext cx="7534656" cy="779922"/>
          </a:xfrm>
        </p:spPr>
        <p:txBody>
          <a:bodyPr lIns="0" tIns="0" rIns="0" bIns="0" anchor="t" anchorCtr="0">
            <a:normAutofit/>
          </a:bodyPr>
          <a:lstStyle>
            <a:lvl1pPr algn="l">
              <a:defRPr sz="2400">
                <a:solidFill>
                  <a:srgbClr val="0050AA"/>
                </a:solidFill>
                <a:latin typeface="Arial"/>
                <a:cs typeface="Arial"/>
              </a:defRPr>
            </a:lvl1pPr>
          </a:lstStyle>
          <a:p>
            <a:r>
              <a:rPr lang="en-US"/>
              <a:t>Click to edit Master title style</a:t>
            </a:r>
            <a:endParaRPr lang="en-US" dirty="0"/>
          </a:p>
        </p:txBody>
      </p:sp>
      <p:sp>
        <p:nvSpPr>
          <p:cNvPr id="3" name="Content Placeholder 2"/>
          <p:cNvSpPr>
            <a:spLocks noGrp="1"/>
          </p:cNvSpPr>
          <p:nvPr>
            <p:ph sz="half" idx="1"/>
          </p:nvPr>
        </p:nvSpPr>
        <p:spPr>
          <a:xfrm>
            <a:off x="457200" y="1599351"/>
            <a:ext cx="3886200" cy="4953850"/>
          </a:xfrm>
        </p:spPr>
        <p:txBody>
          <a:bodyPr lIns="0" tIns="0" rIns="0" bIns="0">
            <a:normAutofit/>
          </a:bodyPr>
          <a:lstStyle>
            <a:lvl1pPr>
              <a:spcBef>
                <a:spcPts val="528"/>
              </a:spcBef>
              <a:spcAft>
                <a:spcPts val="528"/>
              </a:spcAft>
              <a:buClr>
                <a:srgbClr val="333333"/>
              </a:buClr>
              <a:buFont typeface="Wingdings" charset="2"/>
              <a:buChar char="§"/>
              <a:defRPr sz="2000">
                <a:solidFill>
                  <a:srgbClr val="333333"/>
                </a:solidFill>
                <a:latin typeface="Arial"/>
                <a:cs typeface="Arial"/>
              </a:defRPr>
            </a:lvl1pPr>
            <a:lvl2pPr>
              <a:spcBef>
                <a:spcPts val="528"/>
              </a:spcBef>
              <a:spcAft>
                <a:spcPts val="528"/>
              </a:spcAft>
              <a:buClr>
                <a:srgbClr val="333333"/>
              </a:buClr>
              <a:defRPr sz="1800">
                <a:solidFill>
                  <a:srgbClr val="333333"/>
                </a:solidFill>
                <a:latin typeface="Arial"/>
                <a:cs typeface="Arial"/>
              </a:defRPr>
            </a:lvl2pPr>
            <a:lvl3pPr>
              <a:spcBef>
                <a:spcPts val="528"/>
              </a:spcBef>
              <a:spcAft>
                <a:spcPts val="528"/>
              </a:spcAft>
              <a:buClr>
                <a:srgbClr val="333333"/>
              </a:buClr>
              <a:defRPr sz="1800">
                <a:solidFill>
                  <a:srgbClr val="333333"/>
                </a:solidFill>
                <a:latin typeface="Arial"/>
                <a:cs typeface="Arial"/>
              </a:defRPr>
            </a:lvl3pPr>
            <a:lvl4pPr>
              <a:spcBef>
                <a:spcPts val="528"/>
              </a:spcBef>
              <a:spcAft>
                <a:spcPts val="528"/>
              </a:spcAft>
              <a:buClr>
                <a:srgbClr val="333333"/>
              </a:buClr>
              <a:buSzPct val="65000"/>
              <a:buFont typeface="Wingdings 3" charset="2"/>
              <a:buChar char=""/>
              <a:defRPr sz="1800">
                <a:solidFill>
                  <a:srgbClr val="333333"/>
                </a:solidFill>
                <a:latin typeface="Arial"/>
                <a:cs typeface="Arial"/>
              </a:defRPr>
            </a:lvl4pPr>
            <a:lvl5pPr>
              <a:spcBef>
                <a:spcPts val="528"/>
              </a:spcBef>
              <a:spcAft>
                <a:spcPts val="528"/>
              </a:spcAft>
              <a:buClr>
                <a:srgbClr val="333333"/>
              </a:buClr>
              <a:buSzPct val="65000"/>
              <a:buFont typeface="Courier New"/>
              <a:buChar char="o"/>
              <a:defRPr sz="1800">
                <a:solidFill>
                  <a:srgbClr val="333333"/>
                </a:solidFill>
                <a:latin typeface="Arial"/>
                <a:cs typeface="Aria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sz="half" idx="13"/>
          </p:nvPr>
        </p:nvSpPr>
        <p:spPr>
          <a:xfrm>
            <a:off x="4724400" y="1599351"/>
            <a:ext cx="4038600" cy="4953850"/>
          </a:xfrm>
        </p:spPr>
        <p:txBody>
          <a:bodyPr lIns="0" tIns="0" rIns="0" bIns="0">
            <a:normAutofit/>
          </a:bodyPr>
          <a:lstStyle>
            <a:lvl1pPr>
              <a:spcBef>
                <a:spcPts val="528"/>
              </a:spcBef>
              <a:spcAft>
                <a:spcPts val="528"/>
              </a:spcAft>
              <a:buClr>
                <a:srgbClr val="FFFFFF"/>
              </a:buClr>
              <a:buFont typeface="Wingdings" charset="2"/>
              <a:buChar char="§"/>
              <a:defRPr sz="2000">
                <a:solidFill>
                  <a:schemeClr val="bg1"/>
                </a:solidFill>
                <a:latin typeface="Arial"/>
                <a:cs typeface="Arial"/>
              </a:defRPr>
            </a:lvl1pPr>
            <a:lvl2pPr>
              <a:spcBef>
                <a:spcPts val="528"/>
              </a:spcBef>
              <a:spcAft>
                <a:spcPts val="528"/>
              </a:spcAft>
              <a:buClr>
                <a:srgbClr val="FFFFFF"/>
              </a:buClr>
              <a:defRPr sz="1800">
                <a:solidFill>
                  <a:schemeClr val="bg1"/>
                </a:solidFill>
                <a:latin typeface="Arial"/>
                <a:cs typeface="Arial"/>
              </a:defRPr>
            </a:lvl2pPr>
            <a:lvl3pPr>
              <a:spcBef>
                <a:spcPts val="528"/>
              </a:spcBef>
              <a:spcAft>
                <a:spcPts val="528"/>
              </a:spcAft>
              <a:buClr>
                <a:srgbClr val="FFFFFF"/>
              </a:buClr>
              <a:defRPr sz="1800">
                <a:solidFill>
                  <a:schemeClr val="bg1"/>
                </a:solidFill>
                <a:latin typeface="Arial"/>
                <a:cs typeface="Arial"/>
              </a:defRPr>
            </a:lvl3pPr>
            <a:lvl4pPr>
              <a:spcBef>
                <a:spcPts val="528"/>
              </a:spcBef>
              <a:spcAft>
                <a:spcPts val="528"/>
              </a:spcAft>
              <a:buClr>
                <a:srgbClr val="FFFFFF"/>
              </a:buClr>
              <a:buSzPct val="65000"/>
              <a:buFont typeface="Wingdings 3" charset="2"/>
              <a:buChar char=""/>
              <a:defRPr sz="1800">
                <a:solidFill>
                  <a:schemeClr val="bg1"/>
                </a:solidFill>
                <a:latin typeface="Arial"/>
                <a:cs typeface="Arial"/>
              </a:defRPr>
            </a:lvl4pPr>
            <a:lvl5pPr>
              <a:spcBef>
                <a:spcPts val="528"/>
              </a:spcBef>
              <a:spcAft>
                <a:spcPts val="528"/>
              </a:spcAft>
              <a:buClr>
                <a:srgbClr val="FFFFFF"/>
              </a:buClr>
              <a:buSzPct val="65000"/>
              <a:buFont typeface="Courier New"/>
              <a:buChar char="o"/>
              <a:defRPr sz="1800">
                <a:solidFill>
                  <a:schemeClr val="bg1"/>
                </a:solidFill>
                <a:latin typeface="Arial"/>
                <a:cs typeface="Aria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Slide Number Placeholder 5"/>
          <p:cNvSpPr>
            <a:spLocks noGrp="1"/>
          </p:cNvSpPr>
          <p:nvPr>
            <p:ph type="sldNum" sz="quarter" idx="12"/>
          </p:nvPr>
        </p:nvSpPr>
        <p:spPr>
          <a:xfrm>
            <a:off x="8388450" y="6635235"/>
            <a:ext cx="526949" cy="222765"/>
          </a:xfrm>
          <a:prstGeom prst="rect">
            <a:avLst/>
          </a:prstGeom>
        </p:spPr>
        <p:txBody>
          <a:bodyPr lIns="0" tIns="0" rIns="0" bIns="0" anchor="t" anchorCtr="0"/>
          <a:lstStyle>
            <a:lvl1pPr algn="r">
              <a:defRPr sz="900">
                <a:solidFill>
                  <a:srgbClr val="333333"/>
                </a:solidFill>
                <a:latin typeface="Arial"/>
                <a:cs typeface="Arial"/>
              </a:defRPr>
            </a:lvl1pPr>
          </a:lstStyle>
          <a:p>
            <a:fld id="{B4DB0E65-EF00-7F4C-860A-46B7C286D3E3}" type="slidenum">
              <a:rPr lang="en-US" smtClean="0"/>
              <a:pPr/>
              <a:t>‹#›</a:t>
            </a:fld>
            <a:endParaRPr lang="en-US" dirty="0"/>
          </a:p>
        </p:txBody>
      </p:sp>
      <p:pic>
        <p:nvPicPr>
          <p:cNvPr id="13" name="Picture 12" descr="Hallmark_vert_rgb.png"/>
          <p:cNvPicPr>
            <a:picLocks noChangeAspect="1"/>
          </p:cNvPicPr>
          <p:nvPr userDrawn="1"/>
        </p:nvPicPr>
        <p:blipFill>
          <a:blip r:embed="rId2" cstate="print"/>
          <a:stretch>
            <a:fillRect/>
          </a:stretch>
        </p:blipFill>
        <p:spPr>
          <a:xfrm>
            <a:off x="8213841" y="409574"/>
            <a:ext cx="465816" cy="520559"/>
          </a:xfrm>
          <a:prstGeom prst="rect">
            <a:avLst/>
          </a:prstGeom>
        </p:spPr>
      </p:pic>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Two Content">
    <p:spTree>
      <p:nvGrpSpPr>
        <p:cNvPr id="1" name=""/>
        <p:cNvGrpSpPr/>
        <p:nvPr/>
      </p:nvGrpSpPr>
      <p:grpSpPr>
        <a:xfrm>
          <a:off x="0" y="0"/>
          <a:ext cx="0" cy="0"/>
          <a:chOff x="0" y="0"/>
          <a:chExt cx="0" cy="0"/>
        </a:xfrm>
      </p:grpSpPr>
      <p:sp>
        <p:nvSpPr>
          <p:cNvPr id="13" name="Rectangle 12"/>
          <p:cNvSpPr/>
          <p:nvPr userDrawn="1"/>
        </p:nvSpPr>
        <p:spPr>
          <a:xfrm>
            <a:off x="228600" y="228600"/>
            <a:ext cx="8686800" cy="1143000"/>
          </a:xfrm>
          <a:prstGeom prst="rect">
            <a:avLst/>
          </a:prstGeom>
          <a:solidFill>
            <a:srgbClr val="B8E2F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userDrawn="1"/>
        </p:nvSpPr>
        <p:spPr>
          <a:xfrm>
            <a:off x="228600" y="1447799"/>
            <a:ext cx="8686800" cy="5105401"/>
          </a:xfrm>
          <a:prstGeom prst="rect">
            <a:avLst/>
          </a:prstGeom>
          <a:solidFill>
            <a:srgbClr val="0050A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sp>
        <p:nvSpPr>
          <p:cNvPr id="11" name="Rectangle 10"/>
          <p:cNvSpPr/>
          <p:nvPr userDrawn="1"/>
        </p:nvSpPr>
        <p:spPr>
          <a:xfrm>
            <a:off x="228600" y="1447799"/>
            <a:ext cx="4267200" cy="5105402"/>
          </a:xfrm>
          <a:prstGeom prst="rect">
            <a:avLst/>
          </a:prstGeom>
          <a:solidFill>
            <a:schemeClr val="bg1"/>
          </a:solidFill>
          <a:ln>
            <a:solidFill>
              <a:srgbClr val="A5A7A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sp>
        <p:nvSpPr>
          <p:cNvPr id="2" name="Title 1"/>
          <p:cNvSpPr>
            <a:spLocks noGrp="1"/>
          </p:cNvSpPr>
          <p:nvPr>
            <p:ph type="title"/>
          </p:nvPr>
        </p:nvSpPr>
        <p:spPr>
          <a:xfrm>
            <a:off x="457200" y="439278"/>
            <a:ext cx="7534656" cy="779922"/>
          </a:xfrm>
        </p:spPr>
        <p:txBody>
          <a:bodyPr lIns="0" tIns="0" rIns="0" bIns="0" anchor="t" anchorCtr="0">
            <a:normAutofit/>
          </a:bodyPr>
          <a:lstStyle>
            <a:lvl1pPr algn="l">
              <a:defRPr sz="2400">
                <a:solidFill>
                  <a:srgbClr val="0050AA"/>
                </a:solidFill>
                <a:latin typeface="Arial"/>
                <a:cs typeface="Arial"/>
              </a:defRPr>
            </a:lvl1pPr>
          </a:lstStyle>
          <a:p>
            <a:r>
              <a:rPr lang="en-US"/>
              <a:t>Click to edit Master title style</a:t>
            </a:r>
            <a:endParaRPr lang="en-US" dirty="0"/>
          </a:p>
        </p:txBody>
      </p:sp>
      <p:sp>
        <p:nvSpPr>
          <p:cNvPr id="3" name="Content Placeholder 2"/>
          <p:cNvSpPr>
            <a:spLocks noGrp="1"/>
          </p:cNvSpPr>
          <p:nvPr>
            <p:ph sz="half" idx="1"/>
          </p:nvPr>
        </p:nvSpPr>
        <p:spPr>
          <a:xfrm>
            <a:off x="457200" y="1599351"/>
            <a:ext cx="3886200" cy="4953850"/>
          </a:xfrm>
        </p:spPr>
        <p:txBody>
          <a:bodyPr lIns="0" tIns="0" rIns="0" bIns="0">
            <a:normAutofit/>
          </a:bodyPr>
          <a:lstStyle>
            <a:lvl1pPr>
              <a:spcBef>
                <a:spcPts val="528"/>
              </a:spcBef>
              <a:spcAft>
                <a:spcPts val="528"/>
              </a:spcAft>
              <a:buClr>
                <a:srgbClr val="333333"/>
              </a:buClr>
              <a:buFont typeface="Wingdings" charset="2"/>
              <a:buChar char="§"/>
              <a:defRPr sz="2000">
                <a:solidFill>
                  <a:srgbClr val="333333"/>
                </a:solidFill>
                <a:latin typeface="Arial"/>
                <a:cs typeface="Arial"/>
              </a:defRPr>
            </a:lvl1pPr>
            <a:lvl2pPr>
              <a:spcBef>
                <a:spcPts val="528"/>
              </a:spcBef>
              <a:spcAft>
                <a:spcPts val="528"/>
              </a:spcAft>
              <a:buClr>
                <a:srgbClr val="333333"/>
              </a:buClr>
              <a:defRPr sz="1800">
                <a:solidFill>
                  <a:srgbClr val="333333"/>
                </a:solidFill>
                <a:latin typeface="Arial"/>
                <a:cs typeface="Arial"/>
              </a:defRPr>
            </a:lvl2pPr>
            <a:lvl3pPr>
              <a:spcBef>
                <a:spcPts val="528"/>
              </a:spcBef>
              <a:spcAft>
                <a:spcPts val="528"/>
              </a:spcAft>
              <a:buClr>
                <a:srgbClr val="333333"/>
              </a:buClr>
              <a:defRPr sz="1800">
                <a:solidFill>
                  <a:srgbClr val="333333"/>
                </a:solidFill>
                <a:latin typeface="Arial"/>
                <a:cs typeface="Arial"/>
              </a:defRPr>
            </a:lvl3pPr>
            <a:lvl4pPr>
              <a:spcBef>
                <a:spcPts val="528"/>
              </a:spcBef>
              <a:spcAft>
                <a:spcPts val="528"/>
              </a:spcAft>
              <a:buClr>
                <a:srgbClr val="333333"/>
              </a:buClr>
              <a:buSzPct val="65000"/>
              <a:buFont typeface="Wingdings 3" charset="2"/>
              <a:buChar char=""/>
              <a:defRPr sz="1800">
                <a:solidFill>
                  <a:srgbClr val="333333"/>
                </a:solidFill>
                <a:latin typeface="Arial"/>
                <a:cs typeface="Arial"/>
              </a:defRPr>
            </a:lvl4pPr>
            <a:lvl5pPr>
              <a:spcBef>
                <a:spcPts val="528"/>
              </a:spcBef>
              <a:spcAft>
                <a:spcPts val="528"/>
              </a:spcAft>
              <a:buClr>
                <a:srgbClr val="333333"/>
              </a:buClr>
              <a:buSzPct val="65000"/>
              <a:buFont typeface="Courier New"/>
              <a:buChar char="o"/>
              <a:defRPr sz="1800">
                <a:solidFill>
                  <a:srgbClr val="333333"/>
                </a:solidFill>
                <a:latin typeface="Arial"/>
                <a:cs typeface="Aria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p:cNvSpPr>
            <a:spLocks noGrp="1"/>
          </p:cNvSpPr>
          <p:nvPr>
            <p:ph sz="half" idx="13"/>
          </p:nvPr>
        </p:nvSpPr>
        <p:spPr>
          <a:xfrm>
            <a:off x="4724400" y="1599351"/>
            <a:ext cx="4038600" cy="4953850"/>
          </a:xfrm>
        </p:spPr>
        <p:txBody>
          <a:bodyPr lIns="0" tIns="0" rIns="0" bIns="0">
            <a:normAutofit/>
          </a:bodyPr>
          <a:lstStyle>
            <a:lvl1pPr>
              <a:spcBef>
                <a:spcPts val="528"/>
              </a:spcBef>
              <a:spcAft>
                <a:spcPts val="528"/>
              </a:spcAft>
              <a:buClr>
                <a:srgbClr val="FFFFFF"/>
              </a:buClr>
              <a:buFont typeface="Wingdings" charset="2"/>
              <a:buChar char="§"/>
              <a:defRPr sz="2000">
                <a:solidFill>
                  <a:schemeClr val="bg1"/>
                </a:solidFill>
                <a:latin typeface="Arial"/>
                <a:cs typeface="Arial"/>
              </a:defRPr>
            </a:lvl1pPr>
            <a:lvl2pPr>
              <a:spcBef>
                <a:spcPts val="528"/>
              </a:spcBef>
              <a:spcAft>
                <a:spcPts val="528"/>
              </a:spcAft>
              <a:buClr>
                <a:srgbClr val="FFFFFF"/>
              </a:buClr>
              <a:defRPr sz="1800">
                <a:solidFill>
                  <a:schemeClr val="bg1"/>
                </a:solidFill>
                <a:latin typeface="Arial"/>
                <a:cs typeface="Arial"/>
              </a:defRPr>
            </a:lvl2pPr>
            <a:lvl3pPr>
              <a:spcBef>
                <a:spcPts val="528"/>
              </a:spcBef>
              <a:spcAft>
                <a:spcPts val="528"/>
              </a:spcAft>
              <a:buClr>
                <a:srgbClr val="FFFFFF"/>
              </a:buClr>
              <a:defRPr sz="1800">
                <a:solidFill>
                  <a:schemeClr val="bg1"/>
                </a:solidFill>
                <a:latin typeface="Arial"/>
                <a:cs typeface="Arial"/>
              </a:defRPr>
            </a:lvl3pPr>
            <a:lvl4pPr>
              <a:spcBef>
                <a:spcPts val="528"/>
              </a:spcBef>
              <a:spcAft>
                <a:spcPts val="528"/>
              </a:spcAft>
              <a:buClr>
                <a:srgbClr val="FFFFFF"/>
              </a:buClr>
              <a:buSzPct val="65000"/>
              <a:buFont typeface="Wingdings 3" charset="2"/>
              <a:buChar char=""/>
              <a:defRPr sz="1800">
                <a:solidFill>
                  <a:schemeClr val="bg1"/>
                </a:solidFill>
                <a:latin typeface="Arial"/>
                <a:cs typeface="Arial"/>
              </a:defRPr>
            </a:lvl4pPr>
            <a:lvl5pPr>
              <a:spcBef>
                <a:spcPts val="528"/>
              </a:spcBef>
              <a:spcAft>
                <a:spcPts val="528"/>
              </a:spcAft>
              <a:buClr>
                <a:srgbClr val="FFFFFF"/>
              </a:buClr>
              <a:buSzPct val="65000"/>
              <a:buFont typeface="Courier New"/>
              <a:buChar char="o"/>
              <a:defRPr sz="1800">
                <a:solidFill>
                  <a:schemeClr val="bg1"/>
                </a:solidFill>
                <a:latin typeface="Arial"/>
                <a:cs typeface="Aria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Slide Number Placeholder 5"/>
          <p:cNvSpPr>
            <a:spLocks noGrp="1"/>
          </p:cNvSpPr>
          <p:nvPr>
            <p:ph type="sldNum" sz="quarter" idx="12"/>
          </p:nvPr>
        </p:nvSpPr>
        <p:spPr>
          <a:xfrm>
            <a:off x="8388450" y="6635235"/>
            <a:ext cx="526949" cy="222765"/>
          </a:xfrm>
          <a:prstGeom prst="rect">
            <a:avLst/>
          </a:prstGeom>
        </p:spPr>
        <p:txBody>
          <a:bodyPr lIns="0" tIns="0" rIns="0" bIns="0" anchor="t" anchorCtr="0"/>
          <a:lstStyle>
            <a:lvl1pPr algn="r">
              <a:defRPr sz="900">
                <a:solidFill>
                  <a:srgbClr val="333333"/>
                </a:solidFill>
                <a:latin typeface="Arial"/>
                <a:cs typeface="Arial"/>
              </a:defRPr>
            </a:lvl1pPr>
          </a:lstStyle>
          <a:p>
            <a:fld id="{B4DB0E65-EF00-7F4C-860A-46B7C286D3E3}" type="slidenum">
              <a:rPr lang="en-US" smtClean="0"/>
              <a:pPr/>
              <a:t>‹#›</a:t>
            </a:fld>
            <a:endParaRPr lang="en-US" dirty="0"/>
          </a:p>
        </p:txBody>
      </p:sp>
      <p:pic>
        <p:nvPicPr>
          <p:cNvPr id="14" name="Picture 13" descr="Hallmark_vert_rgb.png"/>
          <p:cNvPicPr>
            <a:picLocks noChangeAspect="1"/>
          </p:cNvPicPr>
          <p:nvPr userDrawn="1"/>
        </p:nvPicPr>
        <p:blipFill>
          <a:blip r:embed="rId2" cstate="print"/>
          <a:stretch>
            <a:fillRect/>
          </a:stretch>
        </p:blipFill>
        <p:spPr>
          <a:xfrm>
            <a:off x="8213841" y="409574"/>
            <a:ext cx="465816" cy="520559"/>
          </a:xfrm>
          <a:prstGeom prst="rect">
            <a:avLst/>
          </a:prstGeom>
        </p:spPr>
      </p:pic>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1"/>
            <a:ext cx="8229600" cy="4953000"/>
          </a:xfrm>
          <a:prstGeom prst="rect">
            <a:avLst/>
          </a:prstGeom>
        </p:spPr>
        <p:txBody>
          <a:bodyPr vert="horz" lIns="0" tIns="0" rIns="0" bIns="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5"/>
          <p:cNvSpPr>
            <a:spLocks noGrp="1"/>
          </p:cNvSpPr>
          <p:nvPr>
            <p:ph type="sldNum" sz="quarter" idx="4"/>
          </p:nvPr>
        </p:nvSpPr>
        <p:spPr>
          <a:xfrm>
            <a:off x="8388450" y="6638925"/>
            <a:ext cx="526949" cy="219075"/>
          </a:xfrm>
          <a:prstGeom prst="rect">
            <a:avLst/>
          </a:prstGeom>
        </p:spPr>
        <p:txBody>
          <a:bodyPr lIns="0" tIns="0" rIns="0" bIns="0" anchor="t" anchorCtr="0"/>
          <a:lstStyle>
            <a:lvl1pPr algn="r">
              <a:defRPr sz="900">
                <a:solidFill>
                  <a:srgbClr val="333333"/>
                </a:solidFill>
                <a:latin typeface="Arial"/>
                <a:cs typeface="Arial"/>
              </a:defRPr>
            </a:lvl1pPr>
          </a:lstStyle>
          <a:p>
            <a:fld id="{B4DB0E65-EF00-7F4C-860A-46B7C286D3E3}" type="slidenum">
              <a:rPr lang="en-US" smtClean="0"/>
              <a:pPr/>
              <a:t>‹#›</a:t>
            </a:fld>
            <a:endParaRPr lang="en-US" dirty="0"/>
          </a:p>
        </p:txBody>
      </p:sp>
      <p:sp>
        <p:nvSpPr>
          <p:cNvPr id="10" name="Date Placeholder 3"/>
          <p:cNvSpPr txBox="1">
            <a:spLocks/>
          </p:cNvSpPr>
          <p:nvPr/>
        </p:nvSpPr>
        <p:spPr>
          <a:xfrm>
            <a:off x="241300" y="6638925"/>
            <a:ext cx="1511300" cy="219075"/>
          </a:xfrm>
          <a:prstGeom prst="rect">
            <a:avLst/>
          </a:prstGeom>
        </p:spPr>
        <p:txBody>
          <a:bodyPr lIns="0" tIns="0" bIns="0" anchor="t" anchorCtr="0"/>
          <a:lstStyle>
            <a:lvl1pPr marL="0" marR="0" indent="0" algn="l" defTabSz="457200" rtl="0" eaLnBrk="1" fontAlgn="auto" latinLnBrk="0" hangingPunct="1">
              <a:lnSpc>
                <a:spcPct val="100000"/>
              </a:lnSpc>
              <a:spcBef>
                <a:spcPts val="0"/>
              </a:spcBef>
              <a:spcAft>
                <a:spcPts val="0"/>
              </a:spcAft>
              <a:buClrTx/>
              <a:buSzTx/>
              <a:buFontTx/>
              <a:buNone/>
              <a:tabLst/>
              <a:defRPr sz="900">
                <a:solidFill>
                  <a:srgbClr val="333333"/>
                </a:solidFill>
                <a:latin typeface="Arial"/>
                <a:cs typeface="Aria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333333"/>
                </a:solidFill>
                <a:effectLst/>
                <a:uLnTx/>
                <a:uFillTx/>
                <a:latin typeface="Arial"/>
                <a:ea typeface="Arial Unicode MS" pitchFamily="-111" charset="0"/>
                <a:cs typeface="Arial"/>
              </a:rPr>
              <a:t>© 2015 Chevron </a:t>
            </a:r>
          </a:p>
        </p:txBody>
      </p:sp>
    </p:spTree>
  </p:cSld>
  <p:clrMap bg1="lt1" tx1="dk1" bg2="lt2" tx2="dk2" accent1="accent1" accent2="accent2" accent3="accent3" accent4="accent4" accent5="accent5" accent6="accent6" hlink="hlink" folHlink="folHlink"/>
  <p:sldLayoutIdLst>
    <p:sldLayoutId id="2147483681" r:id="rId1"/>
    <p:sldLayoutId id="2147483672" r:id="rId2"/>
    <p:sldLayoutId id="2147483673" r:id="rId3"/>
    <p:sldLayoutId id="2147483674" r:id="rId4"/>
    <p:sldLayoutId id="2147483675" r:id="rId5"/>
    <p:sldLayoutId id="2147483676" r:id="rId6"/>
    <p:sldLayoutId id="2147483677" r:id="rId7"/>
    <p:sldLayoutId id="2147483680" r:id="rId8"/>
    <p:sldLayoutId id="2147483684" r:id="rId9"/>
  </p:sldLayoutIdLst>
  <p:transition/>
  <p:hf hdr="0"/>
  <p:txStyles>
    <p:titleStyle>
      <a:lvl1pPr algn="l" defTabSz="457200" rtl="0" eaLnBrk="1" latinLnBrk="0" hangingPunct="1">
        <a:spcBef>
          <a:spcPct val="0"/>
        </a:spcBef>
        <a:buNone/>
        <a:defRPr sz="2400" kern="1200">
          <a:solidFill>
            <a:schemeClr val="tx1"/>
          </a:solidFill>
          <a:latin typeface="Arial"/>
          <a:ea typeface="+mj-ea"/>
          <a:cs typeface="Arial"/>
        </a:defRPr>
      </a:lvl1pPr>
    </p:titleStyle>
    <p:bodyStyle>
      <a:lvl1pPr marL="342900" indent="-342900" algn="l" defTabSz="457200" rtl="0" eaLnBrk="1" latinLnBrk="0" hangingPunct="1">
        <a:spcBef>
          <a:spcPts val="528"/>
        </a:spcBef>
        <a:spcAft>
          <a:spcPts val="528"/>
        </a:spcAft>
        <a:buClr>
          <a:srgbClr val="333333"/>
        </a:buClr>
        <a:buFont typeface="Wingdings" charset="2"/>
        <a:buChar char="§"/>
        <a:defRPr sz="2000" kern="1200">
          <a:solidFill>
            <a:schemeClr val="tx1"/>
          </a:solidFill>
          <a:latin typeface="Arial"/>
          <a:ea typeface="+mn-ea"/>
          <a:cs typeface="Arial"/>
        </a:defRPr>
      </a:lvl1pPr>
      <a:lvl2pPr marL="742950" indent="-285750" algn="l" defTabSz="457200" rtl="0" eaLnBrk="1" latinLnBrk="0" hangingPunct="1">
        <a:spcBef>
          <a:spcPts val="528"/>
        </a:spcBef>
        <a:spcAft>
          <a:spcPts val="528"/>
        </a:spcAft>
        <a:buClr>
          <a:srgbClr val="333333"/>
        </a:buClr>
        <a:buFont typeface="Arial"/>
        <a:buChar char="–"/>
        <a:defRPr sz="1800" kern="1200">
          <a:solidFill>
            <a:schemeClr val="tx1"/>
          </a:solidFill>
          <a:latin typeface="Arial"/>
          <a:ea typeface="+mn-ea"/>
          <a:cs typeface="Arial"/>
        </a:defRPr>
      </a:lvl2pPr>
      <a:lvl3pPr marL="1143000" indent="-228600" algn="l" defTabSz="457200" rtl="0" eaLnBrk="1" latinLnBrk="0" hangingPunct="1">
        <a:spcBef>
          <a:spcPts val="528"/>
        </a:spcBef>
        <a:spcAft>
          <a:spcPts val="528"/>
        </a:spcAft>
        <a:buClr>
          <a:srgbClr val="333333"/>
        </a:buClr>
        <a:buFont typeface="Arial"/>
        <a:buChar char="•"/>
        <a:defRPr sz="1800" kern="1200">
          <a:solidFill>
            <a:schemeClr val="tx1"/>
          </a:solidFill>
          <a:latin typeface="Arial"/>
          <a:ea typeface="+mn-ea"/>
          <a:cs typeface="Arial"/>
        </a:defRPr>
      </a:lvl3pPr>
      <a:lvl4pPr marL="1600200" indent="-228600" algn="l" defTabSz="457200" rtl="0" eaLnBrk="1" latinLnBrk="0" hangingPunct="1">
        <a:spcBef>
          <a:spcPts val="528"/>
        </a:spcBef>
        <a:spcAft>
          <a:spcPts val="528"/>
        </a:spcAft>
        <a:buClr>
          <a:srgbClr val="333333"/>
        </a:buClr>
        <a:buSzPct val="65000"/>
        <a:buFont typeface="Wingdings 3" charset="2"/>
        <a:buChar char=""/>
        <a:defRPr sz="1800" kern="1200">
          <a:solidFill>
            <a:schemeClr val="tx1"/>
          </a:solidFill>
          <a:latin typeface="Arial"/>
          <a:ea typeface="+mn-ea"/>
          <a:cs typeface="Arial"/>
        </a:defRPr>
      </a:lvl4pPr>
      <a:lvl5pPr marL="2057400" indent="-228600" algn="l" defTabSz="457200" rtl="0" eaLnBrk="1" latinLnBrk="0" hangingPunct="1">
        <a:spcBef>
          <a:spcPts val="528"/>
        </a:spcBef>
        <a:spcAft>
          <a:spcPts val="528"/>
        </a:spcAft>
        <a:buClr>
          <a:srgbClr val="333333"/>
        </a:buClr>
        <a:buSzPct val="65000"/>
        <a:buFont typeface="Courier New"/>
        <a:buChar char="o"/>
        <a:defRPr sz="1800" kern="1200">
          <a:solidFill>
            <a:schemeClr val="tx1"/>
          </a:solidFill>
          <a:latin typeface="Arial"/>
          <a:ea typeface="+mn-ea"/>
          <a:cs typeface="Arial"/>
        </a:defRPr>
      </a:lvl5pPr>
      <a:lvl6pPr marL="2514600" indent="-228600" algn="l" defTabSz="457200" rtl="0" eaLnBrk="1" latinLnBrk="0" hangingPunct="1">
        <a:spcBef>
          <a:spcPct val="20000"/>
        </a:spcBef>
        <a:buClr>
          <a:srgbClr val="333333"/>
        </a:buClr>
        <a:buSzPct val="50000"/>
        <a:buFont typeface="Wingdings" charset="2"/>
        <a:buChar char="u"/>
        <a:defRPr sz="1800" kern="1200">
          <a:solidFill>
            <a:schemeClr val="tx1"/>
          </a:solidFill>
          <a:latin typeface="Arial"/>
          <a:ea typeface="+mn-ea"/>
          <a:cs typeface="Arial"/>
        </a:defRPr>
      </a:lvl6pPr>
      <a:lvl7pPr marL="2971800" indent="-228600" algn="l" defTabSz="457200" rtl="0" eaLnBrk="1" latinLnBrk="0" hangingPunct="1">
        <a:spcBef>
          <a:spcPct val="20000"/>
        </a:spcBef>
        <a:buClr>
          <a:srgbClr val="333333"/>
        </a:buClr>
        <a:buSzPct val="70000"/>
        <a:buFont typeface="Wingdings" charset="2"/>
        <a:buChar char=""/>
        <a:defRPr sz="1800" kern="1200">
          <a:solidFill>
            <a:schemeClr val="tx1"/>
          </a:solidFill>
          <a:latin typeface="Arial"/>
          <a:ea typeface="+mn-ea"/>
          <a:cs typeface="Arial"/>
        </a:defRPr>
      </a:lvl7pPr>
      <a:lvl8pPr marL="3429000" indent="-228600" algn="l" defTabSz="457200" rtl="0" eaLnBrk="1" latinLnBrk="0" hangingPunct="1">
        <a:spcBef>
          <a:spcPct val="20000"/>
        </a:spcBef>
        <a:buClr>
          <a:srgbClr val="333333"/>
        </a:buClr>
        <a:buSzPct val="50000"/>
        <a:buFont typeface="Wingdings" charset="2"/>
        <a:buChar char=""/>
        <a:defRPr sz="1800" kern="1200">
          <a:solidFill>
            <a:schemeClr val="tx1"/>
          </a:solidFill>
          <a:latin typeface="Arial"/>
          <a:ea typeface="+mn-ea"/>
          <a:cs typeface="Arial"/>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0" tIns="0" rIns="0" bIns="0" rtlCol="0" anchor="t" anchorCtr="0">
            <a:normAutofit/>
          </a:bodyPr>
          <a:lstStyle/>
          <a:p>
            <a:r>
              <a:rPr lang="en-US" dirty="0"/>
              <a:t>Click to edit Master title style</a:t>
            </a:r>
          </a:p>
        </p:txBody>
      </p:sp>
      <p:sp>
        <p:nvSpPr>
          <p:cNvPr id="3" name="Text Placeholder 2"/>
          <p:cNvSpPr>
            <a:spLocks noGrp="1"/>
          </p:cNvSpPr>
          <p:nvPr>
            <p:ph type="body" idx="1"/>
          </p:nvPr>
        </p:nvSpPr>
        <p:spPr>
          <a:xfrm>
            <a:off x="457200" y="1600201"/>
            <a:ext cx="8229600" cy="4953000"/>
          </a:xfrm>
          <a:prstGeom prst="rect">
            <a:avLst/>
          </a:prstGeom>
        </p:spPr>
        <p:txBody>
          <a:bodyPr vert="horz" lIns="0" tIns="0" rIns="0" bIns="0" rtlCol="0" anchor="t" anchorCtr="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p:txBody>
      </p:sp>
      <p:sp>
        <p:nvSpPr>
          <p:cNvPr id="9" name="Slide Number Placeholder 5"/>
          <p:cNvSpPr>
            <a:spLocks noGrp="1"/>
          </p:cNvSpPr>
          <p:nvPr>
            <p:ph type="sldNum" sz="quarter" idx="4"/>
          </p:nvPr>
        </p:nvSpPr>
        <p:spPr>
          <a:xfrm>
            <a:off x="8388450" y="6638925"/>
            <a:ext cx="526949" cy="219075"/>
          </a:xfrm>
          <a:prstGeom prst="rect">
            <a:avLst/>
          </a:prstGeom>
        </p:spPr>
        <p:txBody>
          <a:bodyPr lIns="0" tIns="0" rIns="0" bIns="0" anchor="t" anchorCtr="0"/>
          <a:lstStyle>
            <a:lvl1pPr algn="r">
              <a:defRPr sz="900">
                <a:solidFill>
                  <a:srgbClr val="333333"/>
                </a:solidFill>
                <a:latin typeface="Arial"/>
                <a:cs typeface="Arial"/>
              </a:defRPr>
            </a:lvl1pPr>
          </a:lstStyle>
          <a:p>
            <a:fld id="{B4DB0E65-EF00-7F4C-860A-46B7C286D3E3}" type="slidenum">
              <a:rPr lang="en-US" smtClean="0"/>
              <a:pPr/>
              <a:t>‹#›</a:t>
            </a:fld>
            <a:endParaRPr lang="en-US" dirty="0"/>
          </a:p>
        </p:txBody>
      </p:sp>
      <p:sp>
        <p:nvSpPr>
          <p:cNvPr id="10" name="Date Placeholder 3"/>
          <p:cNvSpPr txBox="1">
            <a:spLocks/>
          </p:cNvSpPr>
          <p:nvPr/>
        </p:nvSpPr>
        <p:spPr>
          <a:xfrm>
            <a:off x="241300" y="6638925"/>
            <a:ext cx="1358900" cy="219075"/>
          </a:xfrm>
          <a:prstGeom prst="rect">
            <a:avLst/>
          </a:prstGeom>
        </p:spPr>
        <p:txBody>
          <a:bodyPr lIns="0" tIns="0" bIns="0" anchor="t" anchorCtr="0"/>
          <a:lstStyle>
            <a:lvl1pPr marL="0" marR="0" indent="0" algn="l" defTabSz="457200" rtl="0" eaLnBrk="1" fontAlgn="auto" latinLnBrk="0" hangingPunct="1">
              <a:lnSpc>
                <a:spcPct val="100000"/>
              </a:lnSpc>
              <a:spcBef>
                <a:spcPts val="0"/>
              </a:spcBef>
              <a:spcAft>
                <a:spcPts val="0"/>
              </a:spcAft>
              <a:buClrTx/>
              <a:buSzTx/>
              <a:buFontTx/>
              <a:buNone/>
              <a:tabLst/>
              <a:defRPr sz="900">
                <a:solidFill>
                  <a:srgbClr val="333333"/>
                </a:solidFill>
                <a:latin typeface="Arial"/>
                <a:cs typeface="Aria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333333"/>
                </a:solidFill>
                <a:effectLst/>
                <a:uLnTx/>
                <a:uFillTx/>
                <a:latin typeface="Arial"/>
                <a:ea typeface="Arial Unicode MS" pitchFamily="-111" charset="0"/>
                <a:cs typeface="Arial"/>
              </a:rPr>
              <a:t>© 2012 Chevron </a:t>
            </a:r>
          </a:p>
        </p:txBody>
      </p:sp>
    </p:spTree>
  </p:cSld>
  <p:clrMap bg1="lt1" tx1="dk1" bg2="lt2" tx2="dk2" accent1="accent1" accent2="accent2" accent3="accent3" accent4="accent4" accent5="accent5" accent6="accent6" hlink="hlink" folHlink="folHlink"/>
  <p:sldLayoutIdLst>
    <p:sldLayoutId id="2147483683" r:id="rId1"/>
  </p:sldLayoutIdLst>
  <p:transition/>
  <p:hf hdr="0"/>
  <p:txStyles>
    <p:titleStyle>
      <a:lvl1pPr algn="l" defTabSz="457200" rtl="0" eaLnBrk="1" latinLnBrk="0" hangingPunct="1">
        <a:spcBef>
          <a:spcPct val="0"/>
        </a:spcBef>
        <a:buNone/>
        <a:defRPr sz="2400" kern="1200">
          <a:solidFill>
            <a:schemeClr val="tx1"/>
          </a:solidFill>
          <a:latin typeface="Arial"/>
          <a:ea typeface="+mj-ea"/>
          <a:cs typeface="Arial"/>
        </a:defRPr>
      </a:lvl1pPr>
    </p:titleStyle>
    <p:bodyStyle>
      <a:lvl1pPr marL="342900" indent="-342900" algn="l" defTabSz="457200" rtl="0" eaLnBrk="1" latinLnBrk="0" hangingPunct="1">
        <a:spcBef>
          <a:spcPts val="528"/>
        </a:spcBef>
        <a:spcAft>
          <a:spcPts val="528"/>
        </a:spcAft>
        <a:buClr>
          <a:srgbClr val="333333"/>
        </a:buClr>
        <a:buFont typeface="Wingdings" charset="2"/>
        <a:buChar char="§"/>
        <a:defRPr sz="2000" kern="1200">
          <a:solidFill>
            <a:schemeClr val="tx1"/>
          </a:solidFill>
          <a:latin typeface="Arial"/>
          <a:ea typeface="+mn-ea"/>
          <a:cs typeface="Arial"/>
        </a:defRPr>
      </a:lvl1pPr>
      <a:lvl2pPr marL="742950" indent="-285750" algn="l" defTabSz="457200" rtl="0" eaLnBrk="1" latinLnBrk="0" hangingPunct="1">
        <a:spcBef>
          <a:spcPts val="528"/>
        </a:spcBef>
        <a:spcAft>
          <a:spcPts val="528"/>
        </a:spcAft>
        <a:buClr>
          <a:srgbClr val="333333"/>
        </a:buClr>
        <a:buFont typeface="Arial"/>
        <a:buChar char="–"/>
        <a:defRPr sz="1800" kern="1200">
          <a:solidFill>
            <a:schemeClr val="tx1"/>
          </a:solidFill>
          <a:latin typeface="Arial"/>
          <a:ea typeface="+mn-ea"/>
          <a:cs typeface="Arial"/>
        </a:defRPr>
      </a:lvl2pPr>
      <a:lvl3pPr marL="1143000" indent="-228600" algn="l" defTabSz="457200" rtl="0" eaLnBrk="1" latinLnBrk="0" hangingPunct="1">
        <a:spcBef>
          <a:spcPts val="528"/>
        </a:spcBef>
        <a:spcAft>
          <a:spcPts val="528"/>
        </a:spcAft>
        <a:buClr>
          <a:srgbClr val="333333"/>
        </a:buClr>
        <a:buFont typeface="Arial"/>
        <a:buChar char="•"/>
        <a:defRPr sz="1800" kern="1200">
          <a:solidFill>
            <a:schemeClr val="tx1"/>
          </a:solidFill>
          <a:latin typeface="Arial"/>
          <a:ea typeface="+mn-ea"/>
          <a:cs typeface="Arial"/>
        </a:defRPr>
      </a:lvl3pPr>
      <a:lvl4pPr marL="1600200" indent="-228600" algn="l" defTabSz="457200" rtl="0" eaLnBrk="1" latinLnBrk="0" hangingPunct="1">
        <a:spcBef>
          <a:spcPts val="528"/>
        </a:spcBef>
        <a:spcAft>
          <a:spcPts val="528"/>
        </a:spcAft>
        <a:buClr>
          <a:srgbClr val="333333"/>
        </a:buClr>
        <a:buSzPct val="65000"/>
        <a:buFont typeface="Wingdings 3" charset="2"/>
        <a:buChar char=""/>
        <a:defRPr sz="1800" kern="1200">
          <a:solidFill>
            <a:schemeClr val="tx1"/>
          </a:solidFill>
          <a:latin typeface="Arial"/>
          <a:ea typeface="+mn-ea"/>
          <a:cs typeface="Arial"/>
        </a:defRPr>
      </a:lvl4pPr>
      <a:lvl5pPr marL="2057400" indent="-228600" algn="l" defTabSz="457200" rtl="0" eaLnBrk="1" latinLnBrk="0" hangingPunct="1">
        <a:spcBef>
          <a:spcPts val="528"/>
        </a:spcBef>
        <a:spcAft>
          <a:spcPts val="528"/>
        </a:spcAft>
        <a:buClr>
          <a:srgbClr val="333333"/>
        </a:buClr>
        <a:buSzPct val="65000"/>
        <a:buFont typeface="Courier New"/>
        <a:buChar char="o"/>
        <a:defRPr sz="1800" kern="1200">
          <a:solidFill>
            <a:schemeClr val="tx1"/>
          </a:solidFill>
          <a:latin typeface="Arial"/>
          <a:ea typeface="+mn-ea"/>
          <a:cs typeface="Arial"/>
        </a:defRPr>
      </a:lvl5pPr>
      <a:lvl6pPr marL="2514600" indent="-228600" algn="l" defTabSz="457200" rtl="0" eaLnBrk="1" latinLnBrk="0" hangingPunct="1">
        <a:spcBef>
          <a:spcPct val="20000"/>
        </a:spcBef>
        <a:buClr>
          <a:srgbClr val="333333"/>
        </a:buClr>
        <a:buSzPct val="50000"/>
        <a:buFont typeface="Wingdings" charset="2"/>
        <a:buChar char="u"/>
        <a:defRPr sz="1800" kern="1200">
          <a:solidFill>
            <a:schemeClr val="tx1"/>
          </a:solidFill>
          <a:latin typeface="Arial"/>
          <a:ea typeface="+mn-ea"/>
          <a:cs typeface="Arial"/>
        </a:defRPr>
      </a:lvl6pPr>
      <a:lvl7pPr marL="2971800" indent="-228600" algn="l" defTabSz="457200" rtl="0" eaLnBrk="1" latinLnBrk="0" hangingPunct="1">
        <a:spcBef>
          <a:spcPct val="20000"/>
        </a:spcBef>
        <a:buClr>
          <a:srgbClr val="333333"/>
        </a:buClr>
        <a:buSzPct val="70000"/>
        <a:buFont typeface="Wingdings" charset="2"/>
        <a:buChar char=""/>
        <a:defRPr sz="1800" kern="1200">
          <a:solidFill>
            <a:schemeClr val="tx1"/>
          </a:solidFill>
          <a:latin typeface="Arial"/>
          <a:ea typeface="+mn-ea"/>
          <a:cs typeface="Arial"/>
        </a:defRPr>
      </a:lvl7pPr>
      <a:lvl8pPr marL="3429000" indent="-228600" algn="l" defTabSz="457200" rtl="0" eaLnBrk="1" latinLnBrk="0" hangingPunct="1">
        <a:spcBef>
          <a:spcPct val="20000"/>
        </a:spcBef>
        <a:buClr>
          <a:srgbClr val="333333"/>
        </a:buClr>
        <a:buSzPct val="50000"/>
        <a:buFont typeface="Wingdings" charset="2"/>
        <a:buChar char=""/>
        <a:defRPr sz="1800" kern="1200">
          <a:solidFill>
            <a:schemeClr val="tx1"/>
          </a:solidFill>
          <a:latin typeface="Arial"/>
          <a:ea typeface="+mn-ea"/>
          <a:cs typeface="Arial"/>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3.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ctrTitle"/>
          </p:nvPr>
        </p:nvSpPr>
        <p:spPr>
          <a:xfrm>
            <a:off x="304800" y="762001"/>
            <a:ext cx="6553200" cy="1600200"/>
          </a:xfrm>
        </p:spPr>
        <p:txBody>
          <a:bodyPr anchor="t">
            <a:normAutofit/>
          </a:bodyPr>
          <a:lstStyle/>
          <a:p>
            <a:br>
              <a:rPr lang="en-US" altLang="en-US" sz="2800" b="1" dirty="0">
                <a:latin typeface="Verdana" panose="020B0604030504040204" pitchFamily="34" charset="0"/>
                <a:ea typeface="Verdana" panose="020B0604030504040204" pitchFamily="34" charset="0"/>
                <a:cs typeface="Verdana" panose="020B0604030504040204" pitchFamily="34" charset="0"/>
              </a:rPr>
            </a:br>
            <a:endParaRPr lang="en-US" sz="28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Subtitle 2"/>
          <p:cNvSpPr>
            <a:spLocks noGrp="1"/>
          </p:cNvSpPr>
          <p:nvPr>
            <p:ph type="subTitle" idx="1"/>
          </p:nvPr>
        </p:nvSpPr>
        <p:spPr>
          <a:xfrm>
            <a:off x="296672" y="3308780"/>
            <a:ext cx="7467600" cy="3276600"/>
          </a:xfrm>
        </p:spPr>
        <p:txBody>
          <a:bodyPr>
            <a:noAutofit/>
          </a:bodyPr>
          <a:lstStyle/>
          <a:p>
            <a:pPr algn="ctr"/>
            <a:endParaRPr lang="en-US" altLang="en-US" sz="2000" b="1" dirty="0">
              <a:latin typeface="Verdana" panose="020B0604030504040204" pitchFamily="34" charset="0"/>
              <a:ea typeface="Verdana" panose="020B0604030504040204" pitchFamily="34" charset="0"/>
              <a:cs typeface="Verdana" panose="020B0604030504040204" pitchFamily="34" charset="0"/>
            </a:endParaRPr>
          </a:p>
          <a:p>
            <a:r>
              <a:rPr lang="en-US" altLang="en-US" sz="2000" b="1" dirty="0">
                <a:latin typeface="Verdana" panose="020B0604030504040204" pitchFamily="34" charset="0"/>
                <a:ea typeface="Verdana" panose="020B0604030504040204" pitchFamily="34" charset="0"/>
                <a:cs typeface="Verdana" panose="020B0604030504040204" pitchFamily="34" charset="0"/>
              </a:rPr>
              <a:t>                          </a:t>
            </a:r>
          </a:p>
          <a:p>
            <a:endParaRPr lang="en-US" altLang="en-US" sz="2000" b="1" dirty="0">
              <a:latin typeface="Verdana" panose="020B0604030504040204" pitchFamily="34" charset="0"/>
              <a:ea typeface="Verdana" panose="020B0604030504040204" pitchFamily="34" charset="0"/>
              <a:cs typeface="Verdana" panose="020B0604030504040204" pitchFamily="34" charset="0"/>
            </a:endParaRPr>
          </a:p>
          <a:p>
            <a:endParaRPr lang="en-US" altLang="en-US" sz="2000" b="1" dirty="0">
              <a:latin typeface="Verdana" panose="020B0604030504040204" pitchFamily="34" charset="0"/>
              <a:ea typeface="Verdana" panose="020B0604030504040204" pitchFamily="34" charset="0"/>
              <a:cs typeface="Verdana" panose="020B0604030504040204" pitchFamily="34" charset="0"/>
            </a:endParaRPr>
          </a:p>
          <a:p>
            <a:endParaRPr lang="en-US" altLang="en-US" sz="2000" b="1" dirty="0">
              <a:latin typeface="Verdana" panose="020B0604030504040204" pitchFamily="34" charset="0"/>
              <a:ea typeface="Verdana" panose="020B0604030504040204" pitchFamily="34" charset="0"/>
              <a:cs typeface="Verdana" panose="020B0604030504040204" pitchFamily="34" charset="0"/>
            </a:endParaRPr>
          </a:p>
          <a:p>
            <a:endParaRPr lang="en-US" altLang="en-US" sz="2000" b="1" dirty="0">
              <a:latin typeface="Verdana" panose="020B0604030504040204" pitchFamily="34" charset="0"/>
              <a:ea typeface="Verdana" panose="020B0604030504040204" pitchFamily="34" charset="0"/>
              <a:cs typeface="Verdana" panose="020B0604030504040204" pitchFamily="34" charset="0"/>
            </a:endParaRPr>
          </a:p>
          <a:p>
            <a:endParaRPr lang="en-US" altLang="en-US" sz="2000" b="1" dirty="0">
              <a:latin typeface="Verdana" panose="020B0604030504040204" pitchFamily="34" charset="0"/>
              <a:ea typeface="Verdana" panose="020B0604030504040204" pitchFamily="34" charset="0"/>
              <a:cs typeface="Verdana" panose="020B0604030504040204" pitchFamily="34" charset="0"/>
            </a:endParaRPr>
          </a:p>
          <a:p>
            <a:endParaRPr lang="en-US" altLang="en-US" sz="2000" b="1" dirty="0">
              <a:latin typeface="Verdana" panose="020B0604030504040204" pitchFamily="34" charset="0"/>
              <a:ea typeface="Verdana" panose="020B0604030504040204" pitchFamily="34" charset="0"/>
              <a:cs typeface="Verdana" panose="020B0604030504040204" pitchFamily="34" charset="0"/>
            </a:endParaRPr>
          </a:p>
          <a:p>
            <a:endParaRPr lang="en-US" altLang="en-US" sz="2000" dirty="0"/>
          </a:p>
        </p:txBody>
      </p:sp>
      <p:sp>
        <p:nvSpPr>
          <p:cNvPr id="2" name="TextBox 1">
            <a:extLst>
              <a:ext uri="{FF2B5EF4-FFF2-40B4-BE49-F238E27FC236}">
                <a16:creationId xmlns:a16="http://schemas.microsoft.com/office/drawing/2014/main" id="{D23F6AE1-1FBE-4A1F-A55C-102B1B8A9804}"/>
              </a:ext>
            </a:extLst>
          </p:cNvPr>
          <p:cNvSpPr txBox="1"/>
          <p:nvPr/>
        </p:nvSpPr>
        <p:spPr>
          <a:xfrm>
            <a:off x="781616" y="1362046"/>
            <a:ext cx="5009584" cy="461665"/>
          </a:xfrm>
          <a:prstGeom prst="rect">
            <a:avLst/>
          </a:prstGeom>
          <a:noFill/>
        </p:spPr>
        <p:txBody>
          <a:bodyPr wrap="square" rtlCol="0">
            <a:spAutoFit/>
          </a:bodyPr>
          <a:lstStyle/>
          <a:p>
            <a:pPr algn="ctr"/>
            <a:r>
              <a:rPr lang="en-US" sz="2400" b="1" dirty="0">
                <a:solidFill>
                  <a:srgbClr val="FFFFFF"/>
                </a:solidFill>
                <a:cs typeface="Arial"/>
              </a:rPr>
              <a:t>Variance / Waiver </a:t>
            </a:r>
            <a:r>
              <a:rPr lang="en-US" sz="2400" b="1" dirty="0">
                <a:solidFill>
                  <a:srgbClr val="FFFFFF"/>
                </a:solidFill>
                <a:latin typeface="Arial"/>
                <a:cs typeface="Arial"/>
              </a:rPr>
              <a:t>Process Flow</a:t>
            </a:r>
          </a:p>
        </p:txBody>
      </p:sp>
      <p:sp>
        <p:nvSpPr>
          <p:cNvPr id="3" name="TextBox 2">
            <a:extLst>
              <a:ext uri="{FF2B5EF4-FFF2-40B4-BE49-F238E27FC236}">
                <a16:creationId xmlns:a16="http://schemas.microsoft.com/office/drawing/2014/main" id="{107CBAD6-673D-4E03-89EE-25BC4D97041D}"/>
              </a:ext>
            </a:extLst>
          </p:cNvPr>
          <p:cNvSpPr txBox="1"/>
          <p:nvPr/>
        </p:nvSpPr>
        <p:spPr>
          <a:xfrm>
            <a:off x="304800" y="2743200"/>
            <a:ext cx="1600200" cy="400110"/>
          </a:xfrm>
          <a:prstGeom prst="rect">
            <a:avLst/>
          </a:prstGeom>
          <a:noFill/>
        </p:spPr>
        <p:txBody>
          <a:bodyPr wrap="square" rtlCol="0">
            <a:spAutoFit/>
          </a:bodyPr>
          <a:lstStyle/>
          <a:p>
            <a:r>
              <a:rPr lang="en-US" sz="2000" b="1" dirty="0">
                <a:latin typeface="Arial"/>
                <a:cs typeface="Arial"/>
              </a:rPr>
              <a:t>March 2019</a:t>
            </a:r>
          </a:p>
        </p:txBody>
      </p:sp>
      <p:sp>
        <p:nvSpPr>
          <p:cNvPr id="4" name="TextBox 3">
            <a:extLst>
              <a:ext uri="{FF2B5EF4-FFF2-40B4-BE49-F238E27FC236}">
                <a16:creationId xmlns:a16="http://schemas.microsoft.com/office/drawing/2014/main" id="{21313F8E-93E0-48CC-BEC5-6FA29C78E8D8}"/>
              </a:ext>
            </a:extLst>
          </p:cNvPr>
          <p:cNvSpPr txBox="1"/>
          <p:nvPr/>
        </p:nvSpPr>
        <p:spPr>
          <a:xfrm>
            <a:off x="457200" y="3505200"/>
            <a:ext cx="2438400" cy="707886"/>
          </a:xfrm>
          <a:prstGeom prst="rect">
            <a:avLst/>
          </a:prstGeom>
          <a:noFill/>
        </p:spPr>
        <p:txBody>
          <a:bodyPr wrap="square" rtlCol="0">
            <a:spAutoFit/>
          </a:bodyPr>
          <a:lstStyle/>
          <a:p>
            <a:r>
              <a:rPr lang="en-US" sz="2000" dirty="0">
                <a:latin typeface="Arial"/>
                <a:cs typeface="Arial"/>
              </a:rPr>
              <a:t>Operational Discipline </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B4DB0E65-EF00-7F4C-860A-46B7C286D3E3}" type="slidenum">
              <a:rPr lang="en-US" smtClean="0"/>
              <a:pPr/>
              <a:t>2</a:t>
            </a:fld>
            <a:endParaRPr lang="en-US" dirty="0"/>
          </a:p>
        </p:txBody>
      </p:sp>
      <p:sp>
        <p:nvSpPr>
          <p:cNvPr id="3" name="Title 2"/>
          <p:cNvSpPr>
            <a:spLocks noGrp="1"/>
          </p:cNvSpPr>
          <p:nvPr>
            <p:ph type="title"/>
          </p:nvPr>
        </p:nvSpPr>
        <p:spPr>
          <a:xfrm>
            <a:off x="304800" y="387698"/>
            <a:ext cx="7848600" cy="914400"/>
          </a:xfrm>
        </p:spPr>
        <p:txBody>
          <a:bodyPr anchor="ctr">
            <a:normAutofit/>
          </a:bodyPr>
          <a:lstStyle/>
          <a:p>
            <a:pPr algn="ctr"/>
            <a:br>
              <a:rPr lang="en-US" sz="1800" dirty="0">
                <a:solidFill>
                  <a:srgbClr val="0070C0"/>
                </a:solidFill>
              </a:rPr>
            </a:br>
            <a:endParaRPr lang="en-US" sz="1800" dirty="0">
              <a:solidFill>
                <a:srgbClr val="0000FF"/>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TextBox 9"/>
          <p:cNvSpPr txBox="1"/>
          <p:nvPr/>
        </p:nvSpPr>
        <p:spPr>
          <a:xfrm rot="10800000" flipV="1">
            <a:off x="1187826" y="5715504"/>
            <a:ext cx="3460373" cy="830997"/>
          </a:xfrm>
          <a:prstGeom prst="rect">
            <a:avLst/>
          </a:prstGeom>
          <a:noFill/>
        </p:spPr>
        <p:txBody>
          <a:bodyPr wrap="square" rtlCol="0">
            <a:spAutoFit/>
          </a:bodyPr>
          <a:lstStyle/>
          <a:p>
            <a:r>
              <a:rPr lang="en-US" sz="1600" b="1" dirty="0">
                <a:solidFill>
                  <a:schemeClr val="bg1"/>
                </a:solidFill>
                <a:latin typeface="Verdana" panose="020B0604030504040204" pitchFamily="34" charset="0"/>
                <a:ea typeface="Verdana" panose="020B0604030504040204" pitchFamily="34" charset="0"/>
                <a:cs typeface="Verdana" panose="020B0604030504040204" pitchFamily="34" charset="0"/>
              </a:rPr>
              <a:t>Isolation valve not locked in open position with chevron approved locking device.</a:t>
            </a:r>
          </a:p>
        </p:txBody>
      </p:sp>
      <p:sp>
        <p:nvSpPr>
          <p:cNvPr id="2" name="TextBox 1">
            <a:extLst>
              <a:ext uri="{FF2B5EF4-FFF2-40B4-BE49-F238E27FC236}">
                <a16:creationId xmlns:a16="http://schemas.microsoft.com/office/drawing/2014/main" id="{34477FB5-02AF-4766-B4C1-1FFC689F3E5D}"/>
              </a:ext>
            </a:extLst>
          </p:cNvPr>
          <p:cNvSpPr txBox="1"/>
          <p:nvPr/>
        </p:nvSpPr>
        <p:spPr>
          <a:xfrm>
            <a:off x="609600" y="457200"/>
            <a:ext cx="6705600" cy="400110"/>
          </a:xfrm>
          <a:prstGeom prst="rect">
            <a:avLst/>
          </a:prstGeom>
          <a:noFill/>
        </p:spPr>
        <p:txBody>
          <a:bodyPr wrap="square" rtlCol="0">
            <a:spAutoFit/>
          </a:bodyPr>
          <a:lstStyle/>
          <a:p>
            <a:r>
              <a:rPr lang="en-US" sz="2000" b="1" dirty="0">
                <a:solidFill>
                  <a:srgbClr val="0000FF"/>
                </a:solidFill>
                <a:latin typeface="Arial"/>
                <a:cs typeface="Arial"/>
              </a:rPr>
              <a:t>Waiver / Variance Definition</a:t>
            </a:r>
          </a:p>
        </p:txBody>
      </p:sp>
      <p:sp>
        <p:nvSpPr>
          <p:cNvPr id="6" name="TextBox 5">
            <a:extLst>
              <a:ext uri="{FF2B5EF4-FFF2-40B4-BE49-F238E27FC236}">
                <a16:creationId xmlns:a16="http://schemas.microsoft.com/office/drawing/2014/main" id="{560F1953-D312-41BD-9BF3-676BEDD46D83}"/>
              </a:ext>
            </a:extLst>
          </p:cNvPr>
          <p:cNvSpPr txBox="1"/>
          <p:nvPr/>
        </p:nvSpPr>
        <p:spPr>
          <a:xfrm>
            <a:off x="152400" y="1676400"/>
            <a:ext cx="8382001" cy="2585323"/>
          </a:xfrm>
          <a:prstGeom prst="rect">
            <a:avLst/>
          </a:prstGeom>
          <a:noFill/>
        </p:spPr>
        <p:txBody>
          <a:bodyPr wrap="square" rtlCol="0">
            <a:spAutoFit/>
          </a:bodyPr>
          <a:lstStyle/>
          <a:p>
            <a:r>
              <a:rPr lang="en-US" dirty="0"/>
              <a:t>One of the outcomes from the last GMO leadership Visibility Deck Time (in 2016) was to implement the Waiver process related to all Safety Equipment.</a:t>
            </a:r>
          </a:p>
          <a:p>
            <a:endParaRPr lang="en-US" dirty="0"/>
          </a:p>
          <a:p>
            <a:r>
              <a:rPr lang="en-US" dirty="0"/>
              <a:t>The Waiver is needed only when a device or equipment will be under Maintenance/repair, SIMOPs and Turnaround to avoid being OOC in SMART.</a:t>
            </a:r>
          </a:p>
          <a:p>
            <a:endParaRPr lang="en-US" dirty="0"/>
          </a:p>
          <a:p>
            <a:r>
              <a:rPr lang="en-US" dirty="0"/>
              <a:t>The approval flow was elevated from the area superintendent, up to the Area Manager as the final approver. Once the approval is granted, needs to be submitted to SMART Coord position to take the required action in SMART. </a:t>
            </a:r>
          </a:p>
        </p:txBody>
      </p:sp>
    </p:spTree>
    <p:extLst>
      <p:ext uri="{BB962C8B-B14F-4D97-AF65-F5344CB8AC3E}">
        <p14:creationId xmlns:p14="http://schemas.microsoft.com/office/powerpoint/2010/main" val="102118904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23850" y="381000"/>
            <a:ext cx="7772400" cy="838200"/>
          </a:xfrm>
        </p:spPr>
        <p:txBody>
          <a:bodyPr anchor="ctr">
            <a:normAutofit/>
          </a:bodyPr>
          <a:lstStyle/>
          <a:p>
            <a:pPr algn="ctr"/>
            <a:r>
              <a:rPr lang="en-US" sz="1800" b="1" dirty="0">
                <a:solidFill>
                  <a:srgbClr val="0000FF"/>
                </a:solidFill>
              </a:rPr>
              <a:t>Variance / Waiver Process Flow</a:t>
            </a:r>
            <a:br>
              <a:rPr lang="en-US" sz="1800" b="1" dirty="0">
                <a:solidFill>
                  <a:srgbClr val="0000FF"/>
                </a:solidFill>
              </a:rPr>
            </a:br>
            <a:endParaRPr lang="en-US" sz="1800" dirty="0">
              <a:solidFill>
                <a:srgbClr val="0000FF"/>
              </a:solidFill>
            </a:endParaRPr>
          </a:p>
        </p:txBody>
      </p:sp>
      <p:sp>
        <p:nvSpPr>
          <p:cNvPr id="7" name="Slide Number Placeholder 6"/>
          <p:cNvSpPr>
            <a:spLocks noGrp="1"/>
          </p:cNvSpPr>
          <p:nvPr>
            <p:ph type="sldNum" sz="quarter" idx="12"/>
          </p:nvPr>
        </p:nvSpPr>
        <p:spPr/>
        <p:txBody>
          <a:bodyPr/>
          <a:lstStyle/>
          <a:p>
            <a:fld id="{B4DB0E65-EF00-7F4C-860A-46B7C286D3E3}" type="slidenum">
              <a:rPr lang="en-US" smtClean="0"/>
              <a:pPr/>
              <a:t>3</a:t>
            </a:fld>
            <a:endParaRPr lang="en-US" dirty="0"/>
          </a:p>
        </p:txBody>
      </p:sp>
      <p:sp>
        <p:nvSpPr>
          <p:cNvPr id="2" name="TextBox 1">
            <a:extLst>
              <a:ext uri="{FF2B5EF4-FFF2-40B4-BE49-F238E27FC236}">
                <a16:creationId xmlns:a16="http://schemas.microsoft.com/office/drawing/2014/main" id="{C71D7088-424E-45D2-A0C9-8F5BB83D7566}"/>
              </a:ext>
            </a:extLst>
          </p:cNvPr>
          <p:cNvSpPr txBox="1"/>
          <p:nvPr/>
        </p:nvSpPr>
        <p:spPr>
          <a:xfrm>
            <a:off x="228600" y="1600200"/>
            <a:ext cx="8610600" cy="4278094"/>
          </a:xfrm>
          <a:prstGeom prst="rect">
            <a:avLst/>
          </a:prstGeom>
          <a:noFill/>
        </p:spPr>
        <p:txBody>
          <a:bodyPr wrap="square" rtlCol="0">
            <a:spAutoFit/>
          </a:bodyPr>
          <a:lstStyle/>
          <a:p>
            <a:r>
              <a:rPr lang="en-US" dirty="0"/>
              <a:t>Compliance coordinators/ advisors will initiate the waiver by identifying the device that will not be tested due to factors that were explained in slide no#2.</a:t>
            </a:r>
          </a:p>
          <a:p>
            <a:endParaRPr lang="en-US" dirty="0"/>
          </a:p>
          <a:p>
            <a:r>
              <a:rPr lang="en-US" dirty="0"/>
              <a:t>Before starting filling up the waiver form the C.Coord (Compliance Coordinator) needs to make sure that the mitigation plan is in place.</a:t>
            </a:r>
          </a:p>
          <a:p>
            <a:endParaRPr lang="en-US" dirty="0"/>
          </a:p>
          <a:p>
            <a:r>
              <a:rPr lang="en-US" dirty="0"/>
              <a:t>After completing the form, C.Coord will address to Superintendent for review and signature, then will forward to Area manager for final approval.</a:t>
            </a:r>
          </a:p>
          <a:p>
            <a:endParaRPr lang="en-US" dirty="0"/>
          </a:p>
          <a:p>
            <a:r>
              <a:rPr lang="en-US" dirty="0"/>
              <a:t>Area Manager will review and approve the waiver then send it back  to C.Coord who will forward to Operational discipline team to implement in SMART.</a:t>
            </a:r>
          </a:p>
          <a:p>
            <a:endParaRPr lang="en-US" dirty="0"/>
          </a:p>
          <a:p>
            <a:r>
              <a:rPr lang="en-US" dirty="0"/>
              <a:t>After the implementation, SMART Coord will notify the field representatives that the changes have been made.</a:t>
            </a:r>
          </a:p>
          <a:p>
            <a:endParaRPr lang="en-US" sz="2000" dirty="0">
              <a:latin typeface="Arial"/>
              <a:cs typeface="Arial"/>
            </a:endParaRPr>
          </a:p>
        </p:txBody>
      </p:sp>
    </p:spTree>
    <p:extLst>
      <p:ext uri="{BB962C8B-B14F-4D97-AF65-F5344CB8AC3E}">
        <p14:creationId xmlns:p14="http://schemas.microsoft.com/office/powerpoint/2010/main" val="318885556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CCF5A-C20E-4DE3-AFFF-69584347EE35}"/>
              </a:ext>
            </a:extLst>
          </p:cNvPr>
          <p:cNvSpPr>
            <a:spLocks noGrp="1"/>
          </p:cNvSpPr>
          <p:nvPr>
            <p:ph type="title"/>
          </p:nvPr>
        </p:nvSpPr>
        <p:spPr/>
        <p:txBody>
          <a:bodyPr/>
          <a:lstStyle/>
          <a:p>
            <a:pPr algn="ctr"/>
            <a:r>
              <a:rPr lang="en-US" b="1" dirty="0">
                <a:solidFill>
                  <a:srgbClr val="0000FF"/>
                </a:solidFill>
              </a:rPr>
              <a:t>Variance / Waiver Process Flow (Continue)</a:t>
            </a:r>
            <a:br>
              <a:rPr lang="en-US" b="1" dirty="0">
                <a:solidFill>
                  <a:srgbClr val="0000FF"/>
                </a:solidFill>
              </a:rPr>
            </a:br>
            <a:endParaRPr lang="en-US" dirty="0"/>
          </a:p>
        </p:txBody>
      </p:sp>
      <p:sp>
        <p:nvSpPr>
          <p:cNvPr id="4" name="Slide Number Placeholder 3">
            <a:extLst>
              <a:ext uri="{FF2B5EF4-FFF2-40B4-BE49-F238E27FC236}">
                <a16:creationId xmlns:a16="http://schemas.microsoft.com/office/drawing/2014/main" id="{6F7EA819-1402-4A34-822A-3E9F7335FF10}"/>
              </a:ext>
            </a:extLst>
          </p:cNvPr>
          <p:cNvSpPr>
            <a:spLocks noGrp="1"/>
          </p:cNvSpPr>
          <p:nvPr>
            <p:ph type="sldNum" sz="quarter" idx="12"/>
          </p:nvPr>
        </p:nvSpPr>
        <p:spPr/>
        <p:txBody>
          <a:bodyPr/>
          <a:lstStyle/>
          <a:p>
            <a:fld id="{B4DB0E65-EF00-7F4C-860A-46B7C286D3E3}" type="slidenum">
              <a:rPr lang="en-US" smtClean="0"/>
              <a:pPr/>
              <a:t>4</a:t>
            </a:fld>
            <a:endParaRPr lang="en-US" dirty="0"/>
          </a:p>
        </p:txBody>
      </p:sp>
      <p:graphicFrame>
        <p:nvGraphicFramePr>
          <p:cNvPr id="3" name="Object 2">
            <a:extLst>
              <a:ext uri="{FF2B5EF4-FFF2-40B4-BE49-F238E27FC236}">
                <a16:creationId xmlns:a16="http://schemas.microsoft.com/office/drawing/2014/main" id="{43E11A6E-9C6B-4EAC-B121-A2190902A545}"/>
              </a:ext>
            </a:extLst>
          </p:cNvPr>
          <p:cNvGraphicFramePr>
            <a:graphicFrameLocks noChangeAspect="1"/>
          </p:cNvGraphicFramePr>
          <p:nvPr>
            <p:extLst>
              <p:ext uri="{D42A27DB-BD31-4B8C-83A1-F6EECF244321}">
                <p14:modId xmlns:p14="http://schemas.microsoft.com/office/powerpoint/2010/main" val="1682050846"/>
              </p:ext>
            </p:extLst>
          </p:nvPr>
        </p:nvGraphicFramePr>
        <p:xfrm>
          <a:off x="266700" y="1447800"/>
          <a:ext cx="8648699" cy="4800600"/>
        </p:xfrm>
        <a:graphic>
          <a:graphicData uri="http://schemas.openxmlformats.org/presentationml/2006/ole">
            <mc:AlternateContent xmlns:mc="http://schemas.openxmlformats.org/markup-compatibility/2006">
              <mc:Choice xmlns:v="urn:schemas-microsoft-com:vml" Requires="v">
                <p:oleObj spid="_x0000_s2070" name="Worksheet" r:id="rId3" imgW="10567480" imgH="4537341" progId="Excel.Sheet.12">
                  <p:embed/>
                </p:oleObj>
              </mc:Choice>
              <mc:Fallback>
                <p:oleObj name="Worksheet" r:id="rId3" imgW="10567480" imgH="4537341" progId="Excel.Sheet.12">
                  <p:embed/>
                  <p:pic>
                    <p:nvPicPr>
                      <p:cNvPr id="0" name=""/>
                      <p:cNvPicPr/>
                      <p:nvPr/>
                    </p:nvPicPr>
                    <p:blipFill>
                      <a:blip r:embed="rId4"/>
                      <a:stretch>
                        <a:fillRect/>
                      </a:stretch>
                    </p:blipFill>
                    <p:spPr>
                      <a:xfrm>
                        <a:off x="266700" y="1447800"/>
                        <a:ext cx="8648699" cy="4800600"/>
                      </a:xfrm>
                      <a:prstGeom prst="rect">
                        <a:avLst/>
                      </a:prstGeom>
                    </p:spPr>
                  </p:pic>
                </p:oleObj>
              </mc:Fallback>
            </mc:AlternateContent>
          </a:graphicData>
        </a:graphic>
      </p:graphicFrame>
    </p:spTree>
    <p:extLst>
      <p:ext uri="{BB962C8B-B14F-4D97-AF65-F5344CB8AC3E}">
        <p14:creationId xmlns:p14="http://schemas.microsoft.com/office/powerpoint/2010/main" val="99682445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912" y="228600"/>
            <a:ext cx="7534656" cy="779868"/>
          </a:xfrm>
        </p:spPr>
        <p:txBody>
          <a:bodyPr anchor="ctr"/>
          <a:lstStyle/>
          <a:p>
            <a:pPr algn="ctr"/>
            <a:r>
              <a:rPr lang="en-US" altLang="en-US" b="1" dirty="0">
                <a:solidFill>
                  <a:srgbClr val="0000FF"/>
                </a:solidFill>
                <a:latin typeface="Verdana" panose="020B0604030504040204" pitchFamily="34" charset="0"/>
                <a:ea typeface="Verdana" panose="020B0604030504040204" pitchFamily="34" charset="0"/>
                <a:cs typeface="Verdana" panose="020B0604030504040204" pitchFamily="34" charset="0"/>
              </a:rPr>
              <a:t>APPRECIATIONS</a:t>
            </a:r>
            <a:endParaRPr lang="en-US" b="1" dirty="0">
              <a:solidFill>
                <a:srgbClr val="0000FF"/>
              </a:solidFill>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fld id="{B4DB0E65-EF00-7F4C-860A-46B7C286D3E3}" type="slidenum">
              <a:rPr lang="en-US" smtClean="0"/>
              <a:pPr/>
              <a:t>5</a:t>
            </a:fld>
            <a:endParaRPr lang="en-US" dirty="0"/>
          </a:p>
        </p:txBody>
      </p:sp>
      <p:pic>
        <p:nvPicPr>
          <p:cNvPr id="5" name="Picture 2" descr="http://fire.escondido.org/Data/Sites/3/media/images/EarthquakeHazardHun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1" y="1447800"/>
            <a:ext cx="8686798"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8"/>
          <p:cNvSpPr>
            <a:spLocks noChangeArrowheads="1"/>
          </p:cNvSpPr>
          <p:nvPr/>
        </p:nvSpPr>
        <p:spPr bwMode="auto">
          <a:xfrm>
            <a:off x="1066800" y="6015037"/>
            <a:ext cx="53975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ct val="120000"/>
              </a:lnSpc>
              <a:spcAft>
                <a:spcPct val="50000"/>
              </a:spcAft>
              <a:defRPr sz="2200">
                <a:solidFill>
                  <a:srgbClr val="080808"/>
                </a:solidFill>
                <a:latin typeface="Verdana" pitchFamily="34" charset="0"/>
              </a:defRPr>
            </a:lvl1pPr>
            <a:lvl2pPr marL="742950" indent="-285750" eaLnBrk="0" hangingPunct="0">
              <a:lnSpc>
                <a:spcPct val="120000"/>
              </a:lnSpc>
              <a:spcAft>
                <a:spcPct val="50000"/>
              </a:spcAft>
              <a:buClr>
                <a:srgbClr val="F46D1F"/>
              </a:buClr>
              <a:buFont typeface="Wingdings" pitchFamily="2" charset="2"/>
              <a:buChar char="n"/>
              <a:defRPr sz="2200">
                <a:solidFill>
                  <a:srgbClr val="080808"/>
                </a:solidFill>
                <a:latin typeface="Verdana" pitchFamily="34" charset="0"/>
              </a:defRPr>
            </a:lvl2pPr>
            <a:lvl3pPr marL="1143000" indent="-228600" eaLnBrk="0" hangingPunct="0">
              <a:lnSpc>
                <a:spcPct val="120000"/>
              </a:lnSpc>
              <a:spcAft>
                <a:spcPct val="50000"/>
              </a:spcAft>
              <a:buClr>
                <a:srgbClr val="0050AA"/>
              </a:buClr>
              <a:buSzPct val="90000"/>
              <a:buFont typeface="Wingdings" pitchFamily="2" charset="2"/>
              <a:buChar char="l"/>
              <a:defRPr sz="2000">
                <a:solidFill>
                  <a:srgbClr val="080808"/>
                </a:solidFill>
                <a:latin typeface="Verdana" pitchFamily="34" charset="0"/>
              </a:defRPr>
            </a:lvl3pPr>
            <a:lvl4pPr marL="1600200" indent="-228600" eaLnBrk="0" hangingPunct="0">
              <a:lnSpc>
                <a:spcPct val="120000"/>
              </a:lnSpc>
              <a:spcAft>
                <a:spcPct val="50000"/>
              </a:spcAft>
              <a:buClr>
                <a:srgbClr val="6EA20A"/>
              </a:buClr>
              <a:buFont typeface="Wingdings 3" pitchFamily="18" charset="2"/>
              <a:buChar char=""/>
              <a:defRPr sz="2000">
                <a:solidFill>
                  <a:srgbClr val="080808"/>
                </a:solidFill>
                <a:latin typeface="Verdana" pitchFamily="34" charset="0"/>
              </a:defRPr>
            </a:lvl4pPr>
            <a:lvl5pPr marL="2057400" indent="-228600" eaLnBrk="0" hangingPunct="0">
              <a:lnSpc>
                <a:spcPct val="120000"/>
              </a:lnSpc>
              <a:spcAft>
                <a:spcPct val="50000"/>
              </a:spcAft>
              <a:buClr>
                <a:srgbClr val="8E7E75"/>
              </a:buClr>
              <a:buFont typeface="Wingdings" pitchFamily="2" charset="2"/>
              <a:buChar char=""/>
              <a:defRPr sz="2000">
                <a:solidFill>
                  <a:srgbClr val="080808"/>
                </a:solidFill>
                <a:latin typeface="Verdana" pitchFamily="34" charset="0"/>
              </a:defRPr>
            </a:lvl5pPr>
            <a:lvl6pPr marL="2514600" indent="-228600" eaLnBrk="0" fontAlgn="base" hangingPunct="0">
              <a:lnSpc>
                <a:spcPct val="120000"/>
              </a:lnSpc>
              <a:spcBef>
                <a:spcPct val="0"/>
              </a:spcBef>
              <a:spcAft>
                <a:spcPct val="50000"/>
              </a:spcAft>
              <a:buClr>
                <a:srgbClr val="8E7E75"/>
              </a:buClr>
              <a:buFont typeface="Wingdings" pitchFamily="2" charset="2"/>
              <a:buChar char=""/>
              <a:defRPr sz="2000">
                <a:solidFill>
                  <a:srgbClr val="080808"/>
                </a:solidFill>
                <a:latin typeface="Verdana" pitchFamily="34" charset="0"/>
              </a:defRPr>
            </a:lvl6pPr>
            <a:lvl7pPr marL="2971800" indent="-228600" eaLnBrk="0" fontAlgn="base" hangingPunct="0">
              <a:lnSpc>
                <a:spcPct val="120000"/>
              </a:lnSpc>
              <a:spcBef>
                <a:spcPct val="0"/>
              </a:spcBef>
              <a:spcAft>
                <a:spcPct val="50000"/>
              </a:spcAft>
              <a:buClr>
                <a:srgbClr val="8E7E75"/>
              </a:buClr>
              <a:buFont typeface="Wingdings" pitchFamily="2" charset="2"/>
              <a:buChar char=""/>
              <a:defRPr sz="2000">
                <a:solidFill>
                  <a:srgbClr val="080808"/>
                </a:solidFill>
                <a:latin typeface="Verdana" pitchFamily="34" charset="0"/>
              </a:defRPr>
            </a:lvl7pPr>
            <a:lvl8pPr marL="3429000" indent="-228600" eaLnBrk="0" fontAlgn="base" hangingPunct="0">
              <a:lnSpc>
                <a:spcPct val="120000"/>
              </a:lnSpc>
              <a:spcBef>
                <a:spcPct val="0"/>
              </a:spcBef>
              <a:spcAft>
                <a:spcPct val="50000"/>
              </a:spcAft>
              <a:buClr>
                <a:srgbClr val="8E7E75"/>
              </a:buClr>
              <a:buFont typeface="Wingdings" pitchFamily="2" charset="2"/>
              <a:buChar char=""/>
              <a:defRPr sz="2000">
                <a:solidFill>
                  <a:srgbClr val="080808"/>
                </a:solidFill>
                <a:latin typeface="Verdana" pitchFamily="34" charset="0"/>
              </a:defRPr>
            </a:lvl8pPr>
            <a:lvl9pPr marL="3886200" indent="-228600" eaLnBrk="0" fontAlgn="base" hangingPunct="0">
              <a:lnSpc>
                <a:spcPct val="120000"/>
              </a:lnSpc>
              <a:spcBef>
                <a:spcPct val="0"/>
              </a:spcBef>
              <a:spcAft>
                <a:spcPct val="50000"/>
              </a:spcAft>
              <a:buClr>
                <a:srgbClr val="8E7E75"/>
              </a:buClr>
              <a:buFont typeface="Wingdings" pitchFamily="2" charset="2"/>
              <a:buChar char=""/>
              <a:defRPr sz="2000">
                <a:solidFill>
                  <a:srgbClr val="080808"/>
                </a:solidFill>
                <a:latin typeface="Verdana" pitchFamily="34" charset="0"/>
              </a:defRPr>
            </a:lvl9pPr>
          </a:lstStyle>
          <a:p>
            <a:pPr eaLnBrk="1" hangingPunct="1">
              <a:lnSpc>
                <a:spcPct val="100000"/>
              </a:lnSpc>
              <a:spcAft>
                <a:spcPct val="0"/>
              </a:spcAft>
            </a:pPr>
            <a:r>
              <a:rPr lang="en-US" altLang="en-US" sz="1200" b="1" dirty="0">
                <a:solidFill>
                  <a:srgbClr val="0000FF"/>
                </a:solidFill>
                <a:latin typeface="Arial" charset="0"/>
              </a:rPr>
              <a:t>Should you have any question please, feel free to contact us</a:t>
            </a:r>
          </a:p>
          <a:p>
            <a:pPr eaLnBrk="1" hangingPunct="1">
              <a:lnSpc>
                <a:spcPct val="100000"/>
              </a:lnSpc>
              <a:spcAft>
                <a:spcPct val="0"/>
              </a:spcAft>
            </a:pPr>
            <a:r>
              <a:rPr lang="en-US" altLang="en-US" sz="1200" b="1" dirty="0">
                <a:solidFill>
                  <a:srgbClr val="0000FF"/>
                </a:solidFill>
                <a:latin typeface="Arial" charset="0"/>
              </a:rPr>
              <a:t> Ext: 3136, 1740, 5220 &amp; 6337.</a:t>
            </a:r>
          </a:p>
        </p:txBody>
      </p:sp>
    </p:spTree>
    <p:extLst>
      <p:ext uri="{BB962C8B-B14F-4D97-AF65-F5344CB8AC3E}">
        <p14:creationId xmlns:p14="http://schemas.microsoft.com/office/powerpoint/2010/main" val="1063727440"/>
      </p:ext>
    </p:extLst>
  </p:cSld>
  <p:clrMapOvr>
    <a:masterClrMapping/>
  </p:clrMapOvr>
  <p:transition/>
</p:sld>
</file>

<file path=ppt/theme/theme1.xml><?xml version="1.0" encoding="utf-8"?>
<a:theme xmlns:a="http://schemas.openxmlformats.org/drawingml/2006/main" name="CVX_CORP_Classic_050212">
  <a:themeElements>
    <a:clrScheme name="Chevron">
      <a:dk1>
        <a:srgbClr val="333333"/>
      </a:dk1>
      <a:lt1>
        <a:sysClr val="window" lastClr="FFFFFF"/>
      </a:lt1>
      <a:dk2>
        <a:srgbClr val="0050AA"/>
      </a:dk2>
      <a:lt2>
        <a:srgbClr val="EEECE1"/>
      </a:lt2>
      <a:accent1>
        <a:srgbClr val="009DD9"/>
      </a:accent1>
      <a:accent2>
        <a:srgbClr val="FFD200"/>
      </a:accent2>
      <a:accent3>
        <a:srgbClr val="6EA20A"/>
      </a:accent3>
      <a:accent4>
        <a:srgbClr val="F08400"/>
      </a:accent4>
      <a:accent5>
        <a:srgbClr val="42571F"/>
      </a:accent5>
      <a:accent6>
        <a:srgbClr val="523A58"/>
      </a:accent6>
      <a:hlink>
        <a:srgbClr val="0000FF"/>
      </a:hlink>
      <a:folHlink>
        <a:srgbClr val="AAAFB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sz="2000" dirty="0">
            <a:latin typeface="Arial"/>
            <a:cs typeface="Arial"/>
          </a:defRPr>
        </a:defPPr>
      </a:lstStyle>
    </a:txDef>
  </a:objectDefaults>
  <a:extraClrSchemeLst/>
</a:theme>
</file>

<file path=ppt/theme/theme2.xml><?xml version="1.0" encoding="utf-8"?>
<a:theme xmlns:a="http://schemas.openxmlformats.org/drawingml/2006/main" name="2_Office Theme">
  <a:themeElements>
    <a:clrScheme name="Chevron">
      <a:dk1>
        <a:srgbClr val="333333"/>
      </a:dk1>
      <a:lt1>
        <a:sysClr val="window" lastClr="FFFFFF"/>
      </a:lt1>
      <a:dk2>
        <a:srgbClr val="0050AA"/>
      </a:dk2>
      <a:lt2>
        <a:srgbClr val="EEECE1"/>
      </a:lt2>
      <a:accent1>
        <a:srgbClr val="009DD9"/>
      </a:accent1>
      <a:accent2>
        <a:srgbClr val="FFD200"/>
      </a:accent2>
      <a:accent3>
        <a:srgbClr val="6EA20A"/>
      </a:accent3>
      <a:accent4>
        <a:srgbClr val="F08400"/>
      </a:accent4>
      <a:accent5>
        <a:srgbClr val="42571F"/>
      </a:accent5>
      <a:accent6>
        <a:srgbClr val="523A58"/>
      </a:accent6>
      <a:hlink>
        <a:srgbClr val="0000FF"/>
      </a:hlink>
      <a:folHlink>
        <a:srgbClr val="AAAFB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sz="2000" dirty="0">
            <a:latin typeface="Arial"/>
            <a:cs typeface="Aria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CVX_CORP_Classic_050212</Template>
  <TotalTime>3613</TotalTime>
  <Words>296</Words>
  <Application>Microsoft Office PowerPoint</Application>
  <PresentationFormat>On-screen Show (4:3)</PresentationFormat>
  <Paragraphs>39</Paragraphs>
  <Slides>5</Slides>
  <Notes>2</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1</vt:i4>
      </vt:variant>
      <vt:variant>
        <vt:lpstr>Slide Titles</vt:lpstr>
      </vt:variant>
      <vt:variant>
        <vt:i4>5</vt:i4>
      </vt:variant>
    </vt:vector>
  </HeadingPairs>
  <TitlesOfParts>
    <vt:vector size="14" baseType="lpstr">
      <vt:lpstr>Arial Unicode MS</vt:lpstr>
      <vt:lpstr>Arial</vt:lpstr>
      <vt:lpstr>Courier New</vt:lpstr>
      <vt:lpstr>Verdana</vt:lpstr>
      <vt:lpstr>Wingdings</vt:lpstr>
      <vt:lpstr>Wingdings 3</vt:lpstr>
      <vt:lpstr>CVX_CORP_Classic_050212</vt:lpstr>
      <vt:lpstr>2_Office Theme</vt:lpstr>
      <vt:lpstr>Worksheet</vt:lpstr>
      <vt:lpstr> </vt:lpstr>
      <vt:lpstr> </vt:lpstr>
      <vt:lpstr>Variance / Waiver Process Flow </vt:lpstr>
      <vt:lpstr>Variance / Waiver Process Flow (Continue) </vt:lpstr>
      <vt:lpstr>APPRECIATIONS</vt:lpstr>
    </vt:vector>
  </TitlesOfParts>
  <Company>Chevron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Line One Here Line Two Here, Arial 36 pt.</dc:title>
  <dc:creator>Scott Woolley</dc:creator>
  <cp:lastModifiedBy>Bras, Joao (jiym) **Shared airsmart1**</cp:lastModifiedBy>
  <cp:revision>313</cp:revision>
  <cp:lastPrinted>2015-05-09T17:22:25Z</cp:lastPrinted>
  <dcterms:created xsi:type="dcterms:W3CDTF">2014-03-29T14:21:30Z</dcterms:created>
  <dcterms:modified xsi:type="dcterms:W3CDTF">2019-03-29T14:06:03Z</dcterms:modified>
</cp:coreProperties>
</file>